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3" r:id="rId3"/>
    <p:sldId id="301" r:id="rId4"/>
    <p:sldId id="257" r:id="rId5"/>
    <p:sldId id="258" r:id="rId6"/>
    <p:sldId id="259" r:id="rId7"/>
    <p:sldId id="261" r:id="rId8"/>
    <p:sldId id="312" r:id="rId9"/>
    <p:sldId id="313" r:id="rId10"/>
    <p:sldId id="260" r:id="rId11"/>
    <p:sldId id="262" r:id="rId12"/>
    <p:sldId id="263" r:id="rId13"/>
    <p:sldId id="264" r:id="rId14"/>
    <p:sldId id="304" r:id="rId15"/>
    <p:sldId id="305" r:id="rId16"/>
    <p:sldId id="267" r:id="rId17"/>
    <p:sldId id="306" r:id="rId18"/>
    <p:sldId id="307" r:id="rId19"/>
    <p:sldId id="311" r:id="rId20"/>
    <p:sldId id="308" r:id="rId21"/>
    <p:sldId id="309" r:id="rId22"/>
    <p:sldId id="268" r:id="rId23"/>
    <p:sldId id="269" r:id="rId24"/>
    <p:sldId id="314" r:id="rId25"/>
    <p:sldId id="315" r:id="rId26"/>
    <p:sldId id="270" r:id="rId27"/>
    <p:sldId id="316" r:id="rId28"/>
    <p:sldId id="271" r:id="rId29"/>
    <p:sldId id="319" r:id="rId30"/>
    <p:sldId id="321" r:id="rId31"/>
    <p:sldId id="322" r:id="rId32"/>
    <p:sldId id="323" r:id="rId33"/>
    <p:sldId id="320" r:id="rId34"/>
    <p:sldId id="317" r:id="rId35"/>
    <p:sldId id="324" r:id="rId36"/>
    <p:sldId id="331" r:id="rId37"/>
    <p:sldId id="325" r:id="rId38"/>
    <p:sldId id="332" r:id="rId39"/>
    <p:sldId id="330" r:id="rId40"/>
    <p:sldId id="302" r:id="rId41"/>
    <p:sldId id="299" r:id="rId42"/>
    <p:sldId id="300" r:id="rId43"/>
    <p:sldId id="310" r:id="rId44"/>
    <p:sldId id="326" r:id="rId45"/>
    <p:sldId id="327" r:id="rId46"/>
    <p:sldId id="329" r:id="rId47"/>
    <p:sldId id="328" r:id="rId48"/>
    <p:sldId id="274" r:id="rId49"/>
    <p:sldId id="27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9CB84-44B8-4FD2-A8C0-836C708106F4}" v="166" dt="2026-01-10T03:07:37.638"/>
    <p1510:client id="{659614BD-E14A-4CBB-AE47-C925401E3A1A}" v="5" dt="2026-01-09T20:47:35.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689" autoAdjust="0"/>
  </p:normalViewPr>
  <p:slideViewPr>
    <p:cSldViewPr snapToGrid="0">
      <p:cViewPr varScale="1">
        <p:scale>
          <a:sx n="123" d="100"/>
          <a:sy n="123" d="100"/>
        </p:scale>
        <p:origin x="102" y="450"/>
      </p:cViewPr>
      <p:guideLst/>
    </p:cSldViewPr>
  </p:slideViewPr>
  <p:outlineViewPr>
    <p:cViewPr>
      <p:scale>
        <a:sx n="33" d="100"/>
        <a:sy n="33" d="100"/>
      </p:scale>
      <p:origin x="0" y="-98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tter, John Eliot (NIWC Code 56120) CIV USN NIWC ATLANTIC SC (USA)" userId="c9bb534c-7774-4f4c-b3f3-3e071141335f" providerId="ADAL" clId="{E1BBED2A-12E7-4A29-BA11-88BBF4755A44}"/>
    <pc:docChg chg="undo custSel addSld modSld sldOrd">
      <pc:chgData name="Cutter, John Eliot (NIWC Code 56120) CIV USN NIWC ATLANTIC SC (USA)" userId="c9bb534c-7774-4f4c-b3f3-3e071141335f" providerId="ADAL" clId="{E1BBED2A-12E7-4A29-BA11-88BBF4755A44}" dt="2026-01-09T20:50:17.467" v="919" actId="20577"/>
      <pc:docMkLst>
        <pc:docMk/>
      </pc:docMkLst>
      <pc:sldChg chg="modSp mod">
        <pc:chgData name="Cutter, John Eliot (NIWC Code 56120) CIV USN NIWC ATLANTIC SC (USA)" userId="c9bb534c-7774-4f4c-b3f3-3e071141335f" providerId="ADAL" clId="{E1BBED2A-12E7-4A29-BA11-88BBF4755A44}" dt="2026-01-09T17:36:00.307" v="58" actId="20577"/>
        <pc:sldMkLst>
          <pc:docMk/>
          <pc:sldMk cId="1110224156" sldId="256"/>
        </pc:sldMkLst>
        <pc:spChg chg="mod">
          <ac:chgData name="Cutter, John Eliot (NIWC Code 56120) CIV USN NIWC ATLANTIC SC (USA)" userId="c9bb534c-7774-4f4c-b3f3-3e071141335f" providerId="ADAL" clId="{E1BBED2A-12E7-4A29-BA11-88BBF4755A44}" dt="2026-01-09T17:35:31.699" v="21" actId="20577"/>
          <ac:spMkLst>
            <pc:docMk/>
            <pc:sldMk cId="1110224156" sldId="256"/>
            <ac:spMk id="2" creationId="{D944749D-3578-9D6E-7CE5-CF744195640D}"/>
          </ac:spMkLst>
        </pc:spChg>
        <pc:spChg chg="mod">
          <ac:chgData name="Cutter, John Eliot (NIWC Code 56120) CIV USN NIWC ATLANTIC SC (USA)" userId="c9bb534c-7774-4f4c-b3f3-3e071141335f" providerId="ADAL" clId="{E1BBED2A-12E7-4A29-BA11-88BBF4755A44}" dt="2026-01-09T17:36:00.307" v="58" actId="20577"/>
          <ac:spMkLst>
            <pc:docMk/>
            <pc:sldMk cId="1110224156" sldId="256"/>
            <ac:spMk id="3" creationId="{1D6CA6C8-975C-E7D0-AEB2-D0EAD4464918}"/>
          </ac:spMkLst>
        </pc:spChg>
      </pc:sldChg>
      <pc:sldChg chg="modSp mod">
        <pc:chgData name="Cutter, John Eliot (NIWC Code 56120) CIV USN NIWC ATLANTIC SC (USA)" userId="c9bb534c-7774-4f4c-b3f3-3e071141335f" providerId="ADAL" clId="{E1BBED2A-12E7-4A29-BA11-88BBF4755A44}" dt="2026-01-09T20:39:58.779" v="478" actId="20577"/>
        <pc:sldMkLst>
          <pc:docMk/>
          <pc:sldMk cId="2908763785" sldId="257"/>
        </pc:sldMkLst>
        <pc:spChg chg="mod">
          <ac:chgData name="Cutter, John Eliot (NIWC Code 56120) CIV USN NIWC ATLANTIC SC (USA)" userId="c9bb534c-7774-4f4c-b3f3-3e071141335f" providerId="ADAL" clId="{E1BBED2A-12E7-4A29-BA11-88BBF4755A44}" dt="2026-01-09T20:39:58.779" v="478" actId="20577"/>
          <ac:spMkLst>
            <pc:docMk/>
            <pc:sldMk cId="2908763785" sldId="257"/>
            <ac:spMk id="3" creationId="{67947EC9-9421-DE6F-6A46-4010513479C8}"/>
          </ac:spMkLst>
        </pc:spChg>
      </pc:sldChg>
      <pc:sldChg chg="modSp mod">
        <pc:chgData name="Cutter, John Eliot (NIWC Code 56120) CIV USN NIWC ATLANTIC SC (USA)" userId="c9bb534c-7774-4f4c-b3f3-3e071141335f" providerId="ADAL" clId="{E1BBED2A-12E7-4A29-BA11-88BBF4755A44}" dt="2026-01-09T20:45:27.110" v="627" actId="20577"/>
        <pc:sldMkLst>
          <pc:docMk/>
          <pc:sldMk cId="3462775720" sldId="259"/>
        </pc:sldMkLst>
        <pc:spChg chg="mod">
          <ac:chgData name="Cutter, John Eliot (NIWC Code 56120) CIV USN NIWC ATLANTIC SC (USA)" userId="c9bb534c-7774-4f4c-b3f3-3e071141335f" providerId="ADAL" clId="{E1BBED2A-12E7-4A29-BA11-88BBF4755A44}" dt="2026-01-09T20:45:27.110" v="627" actId="20577"/>
          <ac:spMkLst>
            <pc:docMk/>
            <pc:sldMk cId="3462775720" sldId="259"/>
            <ac:spMk id="3" creationId="{C8865354-8E89-AA8C-2265-69132B68F9DC}"/>
          </ac:spMkLst>
        </pc:spChg>
      </pc:sldChg>
      <pc:sldChg chg="modSp mod">
        <pc:chgData name="Cutter, John Eliot (NIWC Code 56120) CIV USN NIWC ATLANTIC SC (USA)" userId="c9bb534c-7774-4f4c-b3f3-3e071141335f" providerId="ADAL" clId="{E1BBED2A-12E7-4A29-BA11-88BBF4755A44}" dt="2026-01-09T20:50:17.467" v="919" actId="20577"/>
        <pc:sldMkLst>
          <pc:docMk/>
          <pc:sldMk cId="1451316574" sldId="300"/>
        </pc:sldMkLst>
        <pc:spChg chg="mod">
          <ac:chgData name="Cutter, John Eliot (NIWC Code 56120) CIV USN NIWC ATLANTIC SC (USA)" userId="c9bb534c-7774-4f4c-b3f3-3e071141335f" providerId="ADAL" clId="{E1BBED2A-12E7-4A29-BA11-88BBF4755A44}" dt="2026-01-09T20:50:17.467" v="919" actId="20577"/>
          <ac:spMkLst>
            <pc:docMk/>
            <pc:sldMk cId="1451316574" sldId="300"/>
            <ac:spMk id="3" creationId="{27700777-56F4-E2F6-6E9B-6233ADEF8F98}"/>
          </ac:spMkLst>
        </pc:spChg>
      </pc:sldChg>
      <pc:sldChg chg="modSp mod ord">
        <pc:chgData name="Cutter, John Eliot (NIWC Code 56120) CIV USN NIWC ATLANTIC SC (USA)" userId="c9bb534c-7774-4f4c-b3f3-3e071141335f" providerId="ADAL" clId="{E1BBED2A-12E7-4A29-BA11-88BBF4755A44}" dt="2026-01-09T20:46:17.821" v="654" actId="255"/>
        <pc:sldMkLst>
          <pc:docMk/>
          <pc:sldMk cId="3447187373" sldId="302"/>
        </pc:sldMkLst>
        <pc:spChg chg="mod">
          <ac:chgData name="Cutter, John Eliot (NIWC Code 56120) CIV USN NIWC ATLANTIC SC (USA)" userId="c9bb534c-7774-4f4c-b3f3-3e071141335f" providerId="ADAL" clId="{E1BBED2A-12E7-4A29-BA11-88BBF4755A44}" dt="2026-01-09T20:46:17.821" v="654" actId="255"/>
          <ac:spMkLst>
            <pc:docMk/>
            <pc:sldMk cId="3447187373" sldId="302"/>
            <ac:spMk id="2" creationId="{C1240C41-A84E-6591-598E-668D5A2DB2F2}"/>
          </ac:spMkLst>
        </pc:spChg>
      </pc:sldChg>
      <pc:sldChg chg="modSp new mod ord">
        <pc:chgData name="Cutter, John Eliot (NIWC Code 56120) CIV USN NIWC ATLANTIC SC (USA)" userId="c9bb534c-7774-4f4c-b3f3-3e071141335f" providerId="ADAL" clId="{E1BBED2A-12E7-4A29-BA11-88BBF4755A44}" dt="2026-01-09T17:39:36.643" v="460" actId="20577"/>
        <pc:sldMkLst>
          <pc:docMk/>
          <pc:sldMk cId="3284920171" sldId="303"/>
        </pc:sldMkLst>
        <pc:spChg chg="mod">
          <ac:chgData name="Cutter, John Eliot (NIWC Code 56120) CIV USN NIWC ATLANTIC SC (USA)" userId="c9bb534c-7774-4f4c-b3f3-3e071141335f" providerId="ADAL" clId="{E1BBED2A-12E7-4A29-BA11-88BBF4755A44}" dt="2026-01-09T17:36:33.538" v="86" actId="20577"/>
          <ac:spMkLst>
            <pc:docMk/>
            <pc:sldMk cId="3284920171" sldId="303"/>
            <ac:spMk id="2" creationId="{84B45111-6159-9AA8-95FF-57D98DE0E95B}"/>
          </ac:spMkLst>
        </pc:spChg>
        <pc:spChg chg="mod">
          <ac:chgData name="Cutter, John Eliot (NIWC Code 56120) CIV USN NIWC ATLANTIC SC (USA)" userId="c9bb534c-7774-4f4c-b3f3-3e071141335f" providerId="ADAL" clId="{E1BBED2A-12E7-4A29-BA11-88BBF4755A44}" dt="2026-01-09T17:39:36.643" v="460" actId="20577"/>
          <ac:spMkLst>
            <pc:docMk/>
            <pc:sldMk cId="3284920171" sldId="303"/>
            <ac:spMk id="3" creationId="{A84F7ECB-1DD0-EC13-6FCA-FA8FE4628448}"/>
          </ac:spMkLst>
        </pc:spChg>
      </pc:sldChg>
    </pc:docChg>
  </pc:docChgLst>
  <pc:docChgLst>
    <pc:chgData name="John Cutter" userId="dbce2f5c0792da44" providerId="LiveId" clId="{D0B8FBFA-253F-44F9-9E84-1E94FF4B86B5}"/>
    <pc:docChg chg="undo redo custSel addSld modSld sldOrd">
      <pc:chgData name="John Cutter" userId="dbce2f5c0792da44" providerId="LiveId" clId="{D0B8FBFA-253F-44F9-9E84-1E94FF4B86B5}" dt="2026-01-07T22:55:39.596" v="2617" actId="22"/>
      <pc:docMkLst>
        <pc:docMk/>
      </pc:docMkLst>
      <pc:sldChg chg="modSp new mod">
        <pc:chgData name="John Cutter" userId="dbce2f5c0792da44" providerId="LiveId" clId="{D0B8FBFA-253F-44F9-9E84-1E94FF4B86B5}" dt="2026-01-07T21:34:37.666" v="48" actId="20577"/>
        <pc:sldMkLst>
          <pc:docMk/>
          <pc:sldMk cId="1110224156" sldId="256"/>
        </pc:sldMkLst>
        <pc:spChg chg="mod">
          <ac:chgData name="John Cutter" userId="dbce2f5c0792da44" providerId="LiveId" clId="{D0B8FBFA-253F-44F9-9E84-1E94FF4B86B5}" dt="2026-01-07T21:34:23.604" v="29" actId="20577"/>
          <ac:spMkLst>
            <pc:docMk/>
            <pc:sldMk cId="1110224156" sldId="256"/>
            <ac:spMk id="2" creationId="{D944749D-3578-9D6E-7CE5-CF744195640D}"/>
          </ac:spMkLst>
        </pc:spChg>
        <pc:spChg chg="mod">
          <ac:chgData name="John Cutter" userId="dbce2f5c0792da44" providerId="LiveId" clId="{D0B8FBFA-253F-44F9-9E84-1E94FF4B86B5}" dt="2026-01-07T21:34:37.666" v="48" actId="20577"/>
          <ac:spMkLst>
            <pc:docMk/>
            <pc:sldMk cId="1110224156" sldId="256"/>
            <ac:spMk id="3" creationId="{1D6CA6C8-975C-E7D0-AEB2-D0EAD4464918}"/>
          </ac:spMkLst>
        </pc:spChg>
      </pc:sldChg>
      <pc:sldChg chg="modSp new mod">
        <pc:chgData name="John Cutter" userId="dbce2f5c0792da44" providerId="LiveId" clId="{D0B8FBFA-253F-44F9-9E84-1E94FF4B86B5}" dt="2026-01-07T22:36:45.187" v="2414" actId="20577"/>
        <pc:sldMkLst>
          <pc:docMk/>
          <pc:sldMk cId="2908763785" sldId="257"/>
        </pc:sldMkLst>
        <pc:spChg chg="mod">
          <ac:chgData name="John Cutter" userId="dbce2f5c0792da44" providerId="LiveId" clId="{D0B8FBFA-253F-44F9-9E84-1E94FF4B86B5}" dt="2026-01-07T21:43:05.161" v="156" actId="20577"/>
          <ac:spMkLst>
            <pc:docMk/>
            <pc:sldMk cId="2908763785" sldId="257"/>
            <ac:spMk id="2" creationId="{B205F3CB-2F96-451F-7DCD-5A0265763D2D}"/>
          </ac:spMkLst>
        </pc:spChg>
        <pc:spChg chg="mod">
          <ac:chgData name="John Cutter" userId="dbce2f5c0792da44" providerId="LiveId" clId="{D0B8FBFA-253F-44F9-9E84-1E94FF4B86B5}" dt="2026-01-07T22:36:45.187" v="2414" actId="20577"/>
          <ac:spMkLst>
            <pc:docMk/>
            <pc:sldMk cId="2908763785" sldId="257"/>
            <ac:spMk id="3" creationId="{67947EC9-9421-DE6F-6A46-4010513479C8}"/>
          </ac:spMkLst>
        </pc:spChg>
      </pc:sldChg>
      <pc:sldChg chg="addSp delSp modSp new mod">
        <pc:chgData name="John Cutter" userId="dbce2f5c0792da44" providerId="LiveId" clId="{D0B8FBFA-253F-44F9-9E84-1E94FF4B86B5}" dt="2026-01-07T21:57:46.363" v="822" actId="1076"/>
        <pc:sldMkLst>
          <pc:docMk/>
          <pc:sldMk cId="809852684" sldId="258"/>
        </pc:sldMkLst>
        <pc:spChg chg="mod">
          <ac:chgData name="John Cutter" userId="dbce2f5c0792da44" providerId="LiveId" clId="{D0B8FBFA-253F-44F9-9E84-1E94FF4B86B5}" dt="2026-01-07T21:55:29.105" v="812" actId="20577"/>
          <ac:spMkLst>
            <pc:docMk/>
            <pc:sldMk cId="809852684" sldId="258"/>
            <ac:spMk id="2" creationId="{53C2885D-01C1-4CF7-F01E-71B82D178971}"/>
          </ac:spMkLst>
        </pc:spChg>
        <pc:spChg chg="mod">
          <ac:chgData name="John Cutter" userId="dbce2f5c0792da44" providerId="LiveId" clId="{D0B8FBFA-253F-44F9-9E84-1E94FF4B86B5}" dt="2026-01-07T21:53:05.714" v="743" actId="27636"/>
          <ac:spMkLst>
            <pc:docMk/>
            <pc:sldMk cId="809852684" sldId="258"/>
            <ac:spMk id="3" creationId="{7969C463-539B-B4DE-E7F0-AE09E390E721}"/>
          </ac:spMkLst>
        </pc:spChg>
        <pc:spChg chg="add mod">
          <ac:chgData name="John Cutter" userId="dbce2f5c0792da44" providerId="LiveId" clId="{D0B8FBFA-253F-44F9-9E84-1E94FF4B86B5}" dt="2026-01-07T21:57:46.363" v="822" actId="1076"/>
          <ac:spMkLst>
            <pc:docMk/>
            <pc:sldMk cId="809852684" sldId="258"/>
            <ac:spMk id="8" creationId="{9BE87228-C2E6-A115-1A9A-F109DB4619DA}"/>
          </ac:spMkLst>
        </pc:spChg>
        <pc:picChg chg="add mod">
          <ac:chgData name="John Cutter" userId="dbce2f5c0792da44" providerId="LiveId" clId="{D0B8FBFA-253F-44F9-9E84-1E94FF4B86B5}" dt="2026-01-07T21:56:40.517" v="816" actId="1076"/>
          <ac:picMkLst>
            <pc:docMk/>
            <pc:sldMk cId="809852684" sldId="258"/>
            <ac:picMk id="15" creationId="{E6A6AB0E-9B30-57D8-C23C-EB04ADBCCC64}"/>
          </ac:picMkLst>
        </pc:picChg>
        <pc:cxnChg chg="add mod">
          <ac:chgData name="John Cutter" userId="dbce2f5c0792da44" providerId="LiveId" clId="{D0B8FBFA-253F-44F9-9E84-1E94FF4B86B5}" dt="2026-01-07T21:57:43.613" v="821" actId="1076"/>
          <ac:cxnSpMkLst>
            <pc:docMk/>
            <pc:sldMk cId="809852684" sldId="258"/>
            <ac:cxnSpMk id="13" creationId="{03E9E9B6-1081-2CD1-0E3D-538C0A4F4318}"/>
          </ac:cxnSpMkLst>
        </pc:cxnChg>
      </pc:sldChg>
      <pc:sldChg chg="modSp add mod">
        <pc:chgData name="John Cutter" userId="dbce2f5c0792da44" providerId="LiveId" clId="{D0B8FBFA-253F-44F9-9E84-1E94FF4B86B5}" dt="2026-01-07T22:38:42.714" v="2448" actId="6549"/>
        <pc:sldMkLst>
          <pc:docMk/>
          <pc:sldMk cId="3462775720" sldId="259"/>
        </pc:sldMkLst>
        <pc:spChg chg="mod">
          <ac:chgData name="John Cutter" userId="dbce2f5c0792da44" providerId="LiveId" clId="{D0B8FBFA-253F-44F9-9E84-1E94FF4B86B5}" dt="2026-01-07T21:58:04.322" v="872" actId="20577"/>
          <ac:spMkLst>
            <pc:docMk/>
            <pc:sldMk cId="3462775720" sldId="259"/>
            <ac:spMk id="2" creationId="{CC225B80-AE64-027C-5F59-3B94149220FD}"/>
          </ac:spMkLst>
        </pc:spChg>
        <pc:spChg chg="mod">
          <ac:chgData name="John Cutter" userId="dbce2f5c0792da44" providerId="LiveId" clId="{D0B8FBFA-253F-44F9-9E84-1E94FF4B86B5}" dt="2026-01-07T22:38:42.714" v="2448" actId="6549"/>
          <ac:spMkLst>
            <pc:docMk/>
            <pc:sldMk cId="3462775720" sldId="259"/>
            <ac:spMk id="3" creationId="{C8865354-8E89-AA8C-2265-69132B68F9DC}"/>
          </ac:spMkLst>
        </pc:spChg>
      </pc:sldChg>
      <pc:sldChg chg="addSp delSp modSp add mod">
        <pc:chgData name="John Cutter" userId="dbce2f5c0792da44" providerId="LiveId" clId="{D0B8FBFA-253F-44F9-9E84-1E94FF4B86B5}" dt="2026-01-07T22:19:31.876" v="2059" actId="20577"/>
        <pc:sldMkLst>
          <pc:docMk/>
          <pc:sldMk cId="3116591867" sldId="260"/>
        </pc:sldMkLst>
        <pc:spChg chg="mod">
          <ac:chgData name="John Cutter" userId="dbce2f5c0792da44" providerId="LiveId" clId="{D0B8FBFA-253F-44F9-9E84-1E94FF4B86B5}" dt="2026-01-07T22:08:22.078" v="1329" actId="20577"/>
          <ac:spMkLst>
            <pc:docMk/>
            <pc:sldMk cId="3116591867" sldId="260"/>
            <ac:spMk id="2" creationId="{0E1EF06C-09CF-FFA3-B32C-B9469FD0E3F6}"/>
          </ac:spMkLst>
        </pc:spChg>
        <pc:spChg chg="mod">
          <ac:chgData name="John Cutter" userId="dbce2f5c0792da44" providerId="LiveId" clId="{D0B8FBFA-253F-44F9-9E84-1E94FF4B86B5}" dt="2026-01-07T22:19:31.876" v="2059" actId="20577"/>
          <ac:spMkLst>
            <pc:docMk/>
            <pc:sldMk cId="3116591867" sldId="260"/>
            <ac:spMk id="3" creationId="{CD64E5A4-55BD-AD85-36A0-773A0B74E9A0}"/>
          </ac:spMkLst>
        </pc:spChg>
      </pc:sldChg>
      <pc:sldChg chg="modSp add mod ord">
        <pc:chgData name="John Cutter" userId="dbce2f5c0792da44" providerId="LiveId" clId="{D0B8FBFA-253F-44F9-9E84-1E94FF4B86B5}" dt="2026-01-07T22:39:52.003" v="2507" actId="20577"/>
        <pc:sldMkLst>
          <pc:docMk/>
          <pc:sldMk cId="1845162920" sldId="261"/>
        </pc:sldMkLst>
        <pc:spChg chg="mod">
          <ac:chgData name="John Cutter" userId="dbce2f5c0792da44" providerId="LiveId" clId="{D0B8FBFA-253F-44F9-9E84-1E94FF4B86B5}" dt="2026-01-07T22:10:44.118" v="1550" actId="20577"/>
          <ac:spMkLst>
            <pc:docMk/>
            <pc:sldMk cId="1845162920" sldId="261"/>
            <ac:spMk id="2" creationId="{933DF670-6B12-C095-181D-7FB866E7DC75}"/>
          </ac:spMkLst>
        </pc:spChg>
        <pc:spChg chg="mod">
          <ac:chgData name="John Cutter" userId="dbce2f5c0792da44" providerId="LiveId" clId="{D0B8FBFA-253F-44F9-9E84-1E94FF4B86B5}" dt="2026-01-07T22:39:52.003" v="2507" actId="20577"/>
          <ac:spMkLst>
            <pc:docMk/>
            <pc:sldMk cId="1845162920" sldId="261"/>
            <ac:spMk id="3" creationId="{6B8877D8-66C7-305E-441C-3959409633C4}"/>
          </ac:spMkLst>
        </pc:spChg>
      </pc:sldChg>
      <pc:sldChg chg="addSp delSp modSp add mod">
        <pc:chgData name="John Cutter" userId="dbce2f5c0792da44" providerId="LiveId" clId="{D0B8FBFA-253F-44F9-9E84-1E94FF4B86B5}" dt="2026-01-07T22:19:57.461" v="2066" actId="478"/>
        <pc:sldMkLst>
          <pc:docMk/>
          <pc:sldMk cId="1620414869" sldId="262"/>
        </pc:sldMkLst>
        <pc:picChg chg="add mod">
          <ac:chgData name="John Cutter" userId="dbce2f5c0792da44" providerId="LiveId" clId="{D0B8FBFA-253F-44F9-9E84-1E94FF4B86B5}" dt="2026-01-07T22:19:51.588" v="2064" actId="14100"/>
          <ac:picMkLst>
            <pc:docMk/>
            <pc:sldMk cId="1620414869" sldId="262"/>
            <ac:picMk id="5" creationId="{C01612AD-BC9B-011A-C33A-5DB533C1B51D}"/>
          </ac:picMkLst>
        </pc:picChg>
      </pc:sldChg>
      <pc:sldChg chg="addSp delSp modSp add mod">
        <pc:chgData name="John Cutter" userId="dbce2f5c0792da44" providerId="LiveId" clId="{D0B8FBFA-253F-44F9-9E84-1E94FF4B86B5}" dt="2026-01-07T22:48:01.698" v="2595" actId="14100"/>
        <pc:sldMkLst>
          <pc:docMk/>
          <pc:sldMk cId="3836495561" sldId="263"/>
        </pc:sldMkLst>
        <pc:spChg chg="add mod">
          <ac:chgData name="John Cutter" userId="dbce2f5c0792da44" providerId="LiveId" clId="{D0B8FBFA-253F-44F9-9E84-1E94FF4B86B5}" dt="2026-01-07T22:35:30.093" v="2394" actId="14100"/>
          <ac:spMkLst>
            <pc:docMk/>
            <pc:sldMk cId="3836495561" sldId="263"/>
            <ac:spMk id="7" creationId="{18CD5D47-9DD2-73C7-6B97-FBE836013748}"/>
          </ac:spMkLst>
        </pc:spChg>
        <pc:picChg chg="add mod">
          <ac:chgData name="John Cutter" userId="dbce2f5c0792da44" providerId="LiveId" clId="{D0B8FBFA-253F-44F9-9E84-1E94FF4B86B5}" dt="2026-01-07T22:48:01.698" v="2595" actId="14100"/>
          <ac:picMkLst>
            <pc:docMk/>
            <pc:sldMk cId="3836495561" sldId="263"/>
            <ac:picMk id="5" creationId="{D3BE7C07-2BDF-B5B9-0DA3-BBBC12EF6E2C}"/>
          </ac:picMkLst>
        </pc:picChg>
        <pc:cxnChg chg="add mod">
          <ac:chgData name="John Cutter" userId="dbce2f5c0792da44" providerId="LiveId" clId="{D0B8FBFA-253F-44F9-9E84-1E94FF4B86B5}" dt="2026-01-07T22:29:59.948" v="2076" actId="1076"/>
          <ac:cxnSpMkLst>
            <pc:docMk/>
            <pc:sldMk cId="3836495561" sldId="263"/>
            <ac:cxnSpMk id="8" creationId="{C5DC65E4-9AC1-5FFD-CB9D-259FAC8C62F0}"/>
          </ac:cxnSpMkLst>
        </pc:cxnChg>
      </pc:sldChg>
      <pc:sldChg chg="addSp delSp modSp add mod">
        <pc:chgData name="John Cutter" userId="dbce2f5c0792da44" providerId="LiveId" clId="{D0B8FBFA-253F-44F9-9E84-1E94FF4B86B5}" dt="2026-01-07T22:46:01.726" v="2593" actId="1076"/>
        <pc:sldMkLst>
          <pc:docMk/>
          <pc:sldMk cId="2738377512" sldId="264"/>
        </pc:sldMkLst>
        <pc:spChg chg="add mod">
          <ac:chgData name="John Cutter" userId="dbce2f5c0792da44" providerId="LiveId" clId="{D0B8FBFA-253F-44F9-9E84-1E94FF4B86B5}" dt="2026-01-07T22:46:01.726" v="2593" actId="1076"/>
          <ac:spMkLst>
            <pc:docMk/>
            <pc:sldMk cId="2738377512" sldId="264"/>
            <ac:spMk id="6" creationId="{F9F51DEB-A391-3E5D-3E9A-F27158FB0111}"/>
          </ac:spMkLst>
        </pc:spChg>
        <pc:picChg chg="add mod">
          <ac:chgData name="John Cutter" userId="dbce2f5c0792da44" providerId="LiveId" clId="{D0B8FBFA-253F-44F9-9E84-1E94FF4B86B5}" dt="2026-01-07T22:36:04.659" v="2398" actId="14100"/>
          <ac:picMkLst>
            <pc:docMk/>
            <pc:sldMk cId="2738377512" sldId="264"/>
            <ac:picMk id="5" creationId="{30E4F668-85AB-0B60-AB02-2B2ACD67E7B2}"/>
          </ac:picMkLst>
        </pc:picChg>
      </pc:sldChg>
      <pc:sldChg chg="addSp delSp modSp add mod">
        <pc:chgData name="John Cutter" userId="dbce2f5c0792da44" providerId="LiveId" clId="{D0B8FBFA-253F-44F9-9E84-1E94FF4B86B5}" dt="2026-01-07T22:53:01.217" v="2606" actId="21"/>
        <pc:sldMkLst>
          <pc:docMk/>
          <pc:sldMk cId="2709488773" sldId="265"/>
        </pc:sldMkLst>
        <pc:spChg chg="add del mod">
          <ac:chgData name="John Cutter" userId="dbce2f5c0792da44" providerId="LiveId" clId="{D0B8FBFA-253F-44F9-9E84-1E94FF4B86B5}" dt="2026-01-07T22:52:18.604" v="2598" actId="14100"/>
          <ac:spMkLst>
            <pc:docMk/>
            <pc:sldMk cId="2709488773" sldId="265"/>
            <ac:spMk id="3" creationId="{C0661411-BFAD-ACF6-1168-1C46D1E452BA}"/>
          </ac:spMkLst>
        </pc:spChg>
        <pc:picChg chg="add mod">
          <ac:chgData name="John Cutter" userId="dbce2f5c0792da44" providerId="LiveId" clId="{D0B8FBFA-253F-44F9-9E84-1E94FF4B86B5}" dt="2026-01-07T22:52:58.972" v="2605" actId="1076"/>
          <ac:picMkLst>
            <pc:docMk/>
            <pc:sldMk cId="2709488773" sldId="265"/>
            <ac:picMk id="9" creationId="{ADFBB585-0DF4-AAAF-3099-A17FE55B734A}"/>
          </ac:picMkLst>
        </pc:picChg>
      </pc:sldChg>
      <pc:sldChg chg="addSp delSp modSp add mod">
        <pc:chgData name="John Cutter" userId="dbce2f5c0792da44" providerId="LiveId" clId="{D0B8FBFA-253F-44F9-9E84-1E94FF4B86B5}" dt="2026-01-07T22:54:45.759" v="2616" actId="478"/>
        <pc:sldMkLst>
          <pc:docMk/>
          <pc:sldMk cId="2399225457" sldId="266"/>
        </pc:sldMkLst>
        <pc:picChg chg="add mod">
          <ac:chgData name="John Cutter" userId="dbce2f5c0792da44" providerId="LiveId" clId="{D0B8FBFA-253F-44F9-9E84-1E94FF4B86B5}" dt="2026-01-07T22:54:38.275" v="2614" actId="14100"/>
          <ac:picMkLst>
            <pc:docMk/>
            <pc:sldMk cId="2399225457" sldId="266"/>
            <ac:picMk id="5" creationId="{7CEC0B08-8AC9-14E5-CDC5-272FF7B195DE}"/>
          </ac:picMkLst>
        </pc:picChg>
      </pc:sldChg>
      <pc:sldChg chg="add">
        <pc:chgData name="John Cutter" userId="dbce2f5c0792da44" providerId="LiveId" clId="{D0B8FBFA-253F-44F9-9E84-1E94FF4B86B5}" dt="2026-01-07T21:34:50.852" v="55"/>
        <pc:sldMkLst>
          <pc:docMk/>
          <pc:sldMk cId="3058720048" sldId="267"/>
        </pc:sldMkLst>
      </pc:sldChg>
      <pc:sldChg chg="add">
        <pc:chgData name="John Cutter" userId="dbce2f5c0792da44" providerId="LiveId" clId="{D0B8FBFA-253F-44F9-9E84-1E94FF4B86B5}" dt="2026-01-07T21:34:50.852" v="55"/>
        <pc:sldMkLst>
          <pc:docMk/>
          <pc:sldMk cId="1352275399" sldId="268"/>
        </pc:sldMkLst>
      </pc:sldChg>
      <pc:sldChg chg="add">
        <pc:chgData name="John Cutter" userId="dbce2f5c0792da44" providerId="LiveId" clId="{D0B8FBFA-253F-44F9-9E84-1E94FF4B86B5}" dt="2026-01-07T21:34:51.226" v="56"/>
        <pc:sldMkLst>
          <pc:docMk/>
          <pc:sldMk cId="883365427" sldId="269"/>
        </pc:sldMkLst>
      </pc:sldChg>
      <pc:sldChg chg="add">
        <pc:chgData name="John Cutter" userId="dbce2f5c0792da44" providerId="LiveId" clId="{D0B8FBFA-253F-44F9-9E84-1E94FF4B86B5}" dt="2026-01-07T21:34:51.226" v="56"/>
        <pc:sldMkLst>
          <pc:docMk/>
          <pc:sldMk cId="2185516254" sldId="270"/>
        </pc:sldMkLst>
      </pc:sldChg>
      <pc:sldChg chg="add">
        <pc:chgData name="John Cutter" userId="dbce2f5c0792da44" providerId="LiveId" clId="{D0B8FBFA-253F-44F9-9E84-1E94FF4B86B5}" dt="2026-01-07T21:34:51.581" v="57"/>
        <pc:sldMkLst>
          <pc:docMk/>
          <pc:sldMk cId="3658598733" sldId="271"/>
        </pc:sldMkLst>
      </pc:sldChg>
      <pc:sldChg chg="add">
        <pc:chgData name="John Cutter" userId="dbce2f5c0792da44" providerId="LiveId" clId="{D0B8FBFA-253F-44F9-9E84-1E94FF4B86B5}" dt="2026-01-07T21:34:51.581" v="57"/>
        <pc:sldMkLst>
          <pc:docMk/>
          <pc:sldMk cId="3910028359" sldId="272"/>
        </pc:sldMkLst>
      </pc:sldChg>
      <pc:sldChg chg="add">
        <pc:chgData name="John Cutter" userId="dbce2f5c0792da44" providerId="LiveId" clId="{D0B8FBFA-253F-44F9-9E84-1E94FF4B86B5}" dt="2026-01-07T21:34:51.951" v="58"/>
        <pc:sldMkLst>
          <pc:docMk/>
          <pc:sldMk cId="844693034" sldId="273"/>
        </pc:sldMkLst>
      </pc:sldChg>
      <pc:sldChg chg="modSp add mod">
        <pc:chgData name="John Cutter" userId="dbce2f5c0792da44" providerId="LiveId" clId="{D0B8FBFA-253F-44F9-9E84-1E94FF4B86B5}" dt="2026-01-07T21:39:06.138" v="118" actId="20577"/>
        <pc:sldMkLst>
          <pc:docMk/>
          <pc:sldMk cId="406259098" sldId="274"/>
        </pc:sldMkLst>
        <pc:spChg chg="mod">
          <ac:chgData name="John Cutter" userId="dbce2f5c0792da44" providerId="LiveId" clId="{D0B8FBFA-253F-44F9-9E84-1E94FF4B86B5}" dt="2026-01-07T21:38:48.680" v="86" actId="20577"/>
          <ac:spMkLst>
            <pc:docMk/>
            <pc:sldMk cId="406259098" sldId="274"/>
            <ac:spMk id="2" creationId="{C4FF8ACD-F4AC-D4CE-96AD-A9D90EC19B81}"/>
          </ac:spMkLst>
        </pc:spChg>
        <pc:spChg chg="mod">
          <ac:chgData name="John Cutter" userId="dbce2f5c0792da44" providerId="LiveId" clId="{D0B8FBFA-253F-44F9-9E84-1E94FF4B86B5}" dt="2026-01-07T21:39:06.138" v="118" actId="20577"/>
          <ac:spMkLst>
            <pc:docMk/>
            <pc:sldMk cId="406259098" sldId="274"/>
            <ac:spMk id="3" creationId="{C6E559D0-1901-90CA-B7BA-8A74CAD3BFF4}"/>
          </ac:spMkLst>
        </pc:spChg>
      </pc:sldChg>
      <pc:sldChg chg="addSp delSp modSp add mod">
        <pc:chgData name="John Cutter" userId="dbce2f5c0792da44" providerId="LiveId" clId="{D0B8FBFA-253F-44F9-9E84-1E94FF4B86B5}" dt="2026-01-07T22:53:51.816" v="2610" actId="1076"/>
        <pc:sldMkLst>
          <pc:docMk/>
          <pc:sldMk cId="2217849386" sldId="275"/>
        </pc:sldMkLst>
        <pc:picChg chg="add mod ord">
          <ac:chgData name="John Cutter" userId="dbce2f5c0792da44" providerId="LiveId" clId="{D0B8FBFA-253F-44F9-9E84-1E94FF4B86B5}" dt="2026-01-07T22:53:51.816" v="2610" actId="1076"/>
          <ac:picMkLst>
            <pc:docMk/>
            <pc:sldMk cId="2217849386" sldId="275"/>
            <ac:picMk id="5" creationId="{365C91EF-2387-CD84-247A-67BFE8238BD4}"/>
          </ac:picMkLst>
        </pc:picChg>
      </pc:sldChg>
      <pc:sldChg chg="addSp add mod">
        <pc:chgData name="John Cutter" userId="dbce2f5c0792da44" providerId="LiveId" clId="{D0B8FBFA-253F-44F9-9E84-1E94FF4B86B5}" dt="2026-01-07T22:55:39.596" v="2617" actId="22"/>
        <pc:sldMkLst>
          <pc:docMk/>
          <pc:sldMk cId="462132229" sldId="276"/>
        </pc:sldMkLst>
        <pc:picChg chg="add">
          <ac:chgData name="John Cutter" userId="dbce2f5c0792da44" providerId="LiveId" clId="{D0B8FBFA-253F-44F9-9E84-1E94FF4B86B5}" dt="2026-01-07T22:55:39.596" v="2617" actId="22"/>
          <ac:picMkLst>
            <pc:docMk/>
            <pc:sldMk cId="462132229" sldId="276"/>
            <ac:picMk id="5" creationId="{6D5E8487-0355-82F5-7375-FDA6DDD37A5E}"/>
          </ac:picMkLst>
        </pc:picChg>
      </pc:sldChg>
      <pc:sldChg chg="add">
        <pc:chgData name="John Cutter" userId="dbce2f5c0792da44" providerId="LiveId" clId="{D0B8FBFA-253F-44F9-9E84-1E94FF4B86B5}" dt="2026-01-07T21:34:52.675" v="60"/>
        <pc:sldMkLst>
          <pc:docMk/>
          <pc:sldMk cId="4143019403" sldId="277"/>
        </pc:sldMkLst>
      </pc:sldChg>
      <pc:sldChg chg="add">
        <pc:chgData name="John Cutter" userId="dbce2f5c0792da44" providerId="LiveId" clId="{D0B8FBFA-253F-44F9-9E84-1E94FF4B86B5}" dt="2026-01-07T21:34:52.675" v="60"/>
        <pc:sldMkLst>
          <pc:docMk/>
          <pc:sldMk cId="4213414215" sldId="278"/>
        </pc:sldMkLst>
      </pc:sldChg>
    </pc:docChg>
  </pc:docChgLst>
  <pc:docChgLst>
    <pc:chgData name="John Cutter" userId="dbce2f5c0792da44" providerId="LiveId" clId="{642EC1C0-5BBD-4E5E-988A-13441C663393}"/>
    <pc:docChg chg="undo redo custSel addSld delSld modSld sldOrd">
      <pc:chgData name="John Cutter" userId="dbce2f5c0792da44" providerId="LiveId" clId="{642EC1C0-5BBD-4E5E-988A-13441C663393}" dt="2026-01-10T03:14:40.892" v="10032" actId="20577"/>
      <pc:docMkLst>
        <pc:docMk/>
      </pc:docMkLst>
      <pc:sldChg chg="addSp delSp modSp mod setBg delDesignElem">
        <pc:chgData name="John Cutter" userId="dbce2f5c0792da44" providerId="LiveId" clId="{642EC1C0-5BBD-4E5E-988A-13441C663393}" dt="2026-01-10T02:48:01.120" v="8907" actId="20577"/>
        <pc:sldMkLst>
          <pc:docMk/>
          <pc:sldMk cId="1110224156" sldId="256"/>
        </pc:sldMkLst>
        <pc:spChg chg="mod">
          <ac:chgData name="John Cutter" userId="dbce2f5c0792da44" providerId="LiveId" clId="{642EC1C0-5BBD-4E5E-988A-13441C663393}" dt="2026-01-09T22:44:28.882" v="1752" actId="26606"/>
          <ac:spMkLst>
            <pc:docMk/>
            <pc:sldMk cId="1110224156" sldId="256"/>
            <ac:spMk id="2" creationId="{D944749D-3578-9D6E-7CE5-CF744195640D}"/>
          </ac:spMkLst>
        </pc:spChg>
        <pc:spChg chg="mod">
          <ac:chgData name="John Cutter" userId="dbce2f5c0792da44" providerId="LiveId" clId="{642EC1C0-5BBD-4E5E-988A-13441C663393}" dt="2026-01-10T02:48:01.120" v="8907" actId="20577"/>
          <ac:spMkLst>
            <pc:docMk/>
            <pc:sldMk cId="1110224156" sldId="256"/>
            <ac:spMk id="3" creationId="{1D6CA6C8-975C-E7D0-AEB2-D0EAD4464918}"/>
          </ac:spMkLst>
        </pc:spChg>
        <pc:spChg chg="add del">
          <ac:chgData name="John Cutter" userId="dbce2f5c0792da44" providerId="LiveId" clId="{642EC1C0-5BBD-4E5E-988A-13441C663393}" dt="2026-01-09T23:17:09.571" v="1908"/>
          <ac:spMkLst>
            <pc:docMk/>
            <pc:sldMk cId="1110224156" sldId="256"/>
            <ac:spMk id="8" creationId="{FEC7823C-FDD6-429C-986C-063FDEBF9EAA}"/>
          </ac:spMkLst>
        </pc:spChg>
        <pc:spChg chg="add del">
          <ac:chgData name="John Cutter" userId="dbce2f5c0792da44" providerId="LiveId" clId="{642EC1C0-5BBD-4E5E-988A-13441C663393}" dt="2026-01-09T23:17:09.571" v="1908"/>
          <ac:spMkLst>
            <pc:docMk/>
            <pc:sldMk cId="1110224156" sldId="256"/>
            <ac:spMk id="10" creationId="{9CF7FE1C-8BC5-4B0C-A2BC-93AB72C90FDD}"/>
          </ac:spMkLst>
        </pc:spChg>
        <pc:spChg chg="add del">
          <ac:chgData name="John Cutter" userId="dbce2f5c0792da44" providerId="LiveId" clId="{642EC1C0-5BBD-4E5E-988A-13441C663393}" dt="2026-01-09T23:17:09.571" v="1908"/>
          <ac:spMkLst>
            <pc:docMk/>
            <pc:sldMk cId="1110224156" sldId="256"/>
            <ac:spMk id="12" creationId="{B0651F5E-0457-4065-ACB2-8B81590C204B}"/>
          </ac:spMkLst>
        </pc:spChg>
      </pc:sldChg>
      <pc:sldChg chg="modSp mod">
        <pc:chgData name="John Cutter" userId="dbce2f5c0792da44" providerId="LiveId" clId="{642EC1C0-5BBD-4E5E-988A-13441C663393}" dt="2026-01-09T22:48:03.718" v="1764" actId="34807"/>
        <pc:sldMkLst>
          <pc:docMk/>
          <pc:sldMk cId="2908763785" sldId="257"/>
        </pc:sldMkLst>
        <pc:spChg chg="mod">
          <ac:chgData name="John Cutter" userId="dbce2f5c0792da44" providerId="LiveId" clId="{642EC1C0-5BBD-4E5E-988A-13441C663393}" dt="2026-01-09T22:48:03.718" v="1764" actId="34807"/>
          <ac:spMkLst>
            <pc:docMk/>
            <pc:sldMk cId="2908763785" sldId="257"/>
            <ac:spMk id="2" creationId="{B205F3CB-2F96-451F-7DCD-5A0265763D2D}"/>
          </ac:spMkLst>
        </pc:spChg>
        <pc:spChg chg="mod">
          <ac:chgData name="John Cutter" userId="dbce2f5c0792da44" providerId="LiveId" clId="{642EC1C0-5BBD-4E5E-988A-13441C663393}" dt="2026-01-08T04:14:23.197" v="219" actId="1076"/>
          <ac:spMkLst>
            <pc:docMk/>
            <pc:sldMk cId="2908763785" sldId="257"/>
            <ac:spMk id="3" creationId="{67947EC9-9421-DE6F-6A46-4010513479C8}"/>
          </ac:spMkLst>
        </pc:spChg>
      </pc:sldChg>
      <pc:sldChg chg="modSp mod">
        <pc:chgData name="John Cutter" userId="dbce2f5c0792da44" providerId="LiveId" clId="{642EC1C0-5BBD-4E5E-988A-13441C663393}" dt="2026-01-10T01:19:47.514" v="4706" actId="20577"/>
        <pc:sldMkLst>
          <pc:docMk/>
          <pc:sldMk cId="3462775720" sldId="259"/>
        </pc:sldMkLst>
        <pc:spChg chg="mod">
          <ac:chgData name="John Cutter" userId="dbce2f5c0792da44" providerId="LiveId" clId="{642EC1C0-5BBD-4E5E-988A-13441C663393}" dt="2026-01-08T04:21:08.370" v="684" actId="14100"/>
          <ac:spMkLst>
            <pc:docMk/>
            <pc:sldMk cId="3462775720" sldId="259"/>
            <ac:spMk id="2" creationId="{CC225B80-AE64-027C-5F59-3B94149220FD}"/>
          </ac:spMkLst>
        </pc:spChg>
        <pc:spChg chg="mod">
          <ac:chgData name="John Cutter" userId="dbce2f5c0792da44" providerId="LiveId" clId="{642EC1C0-5BBD-4E5E-988A-13441C663393}" dt="2026-01-10T01:19:47.514" v="4706" actId="20577"/>
          <ac:spMkLst>
            <pc:docMk/>
            <pc:sldMk cId="3462775720" sldId="259"/>
            <ac:spMk id="3" creationId="{C8865354-8E89-AA8C-2265-69132B68F9DC}"/>
          </ac:spMkLst>
        </pc:spChg>
      </pc:sldChg>
      <pc:sldChg chg="modSp mod">
        <pc:chgData name="John Cutter" userId="dbce2f5c0792da44" providerId="LiveId" clId="{642EC1C0-5BBD-4E5E-988A-13441C663393}" dt="2026-01-09T23:00:46.369" v="1855" actId="20577"/>
        <pc:sldMkLst>
          <pc:docMk/>
          <pc:sldMk cId="3116591867" sldId="260"/>
        </pc:sldMkLst>
        <pc:spChg chg="mod">
          <ac:chgData name="John Cutter" userId="dbce2f5c0792da44" providerId="LiveId" clId="{642EC1C0-5BBD-4E5E-988A-13441C663393}" dt="2026-01-08T04:21:43.231" v="688" actId="14100"/>
          <ac:spMkLst>
            <pc:docMk/>
            <pc:sldMk cId="3116591867" sldId="260"/>
            <ac:spMk id="2" creationId="{0E1EF06C-09CF-FFA3-B32C-B9469FD0E3F6}"/>
          </ac:spMkLst>
        </pc:spChg>
        <pc:spChg chg="mod">
          <ac:chgData name="John Cutter" userId="dbce2f5c0792da44" providerId="LiveId" clId="{642EC1C0-5BBD-4E5E-988A-13441C663393}" dt="2026-01-09T23:00:46.369" v="1855" actId="20577"/>
          <ac:spMkLst>
            <pc:docMk/>
            <pc:sldMk cId="3116591867" sldId="260"/>
            <ac:spMk id="3" creationId="{CD64E5A4-55BD-AD85-36A0-773A0B74E9A0}"/>
          </ac:spMkLst>
        </pc:spChg>
      </pc:sldChg>
      <pc:sldChg chg="modSp mod">
        <pc:chgData name="John Cutter" userId="dbce2f5c0792da44" providerId="LiveId" clId="{642EC1C0-5BBD-4E5E-988A-13441C663393}" dt="2026-01-09T01:13:22.390" v="753" actId="20577"/>
        <pc:sldMkLst>
          <pc:docMk/>
          <pc:sldMk cId="1845162920" sldId="261"/>
        </pc:sldMkLst>
        <pc:spChg chg="mod">
          <ac:chgData name="John Cutter" userId="dbce2f5c0792da44" providerId="LiveId" clId="{642EC1C0-5BBD-4E5E-988A-13441C663393}" dt="2026-01-08T04:21:30.605" v="686" actId="14100"/>
          <ac:spMkLst>
            <pc:docMk/>
            <pc:sldMk cId="1845162920" sldId="261"/>
            <ac:spMk id="2" creationId="{933DF670-6B12-C095-181D-7FB866E7DC75}"/>
          </ac:spMkLst>
        </pc:spChg>
        <pc:spChg chg="mod">
          <ac:chgData name="John Cutter" userId="dbce2f5c0792da44" providerId="LiveId" clId="{642EC1C0-5BBD-4E5E-988A-13441C663393}" dt="2026-01-09T01:13:22.390" v="753" actId="20577"/>
          <ac:spMkLst>
            <pc:docMk/>
            <pc:sldMk cId="1845162920" sldId="261"/>
            <ac:spMk id="3" creationId="{6B8877D8-66C7-305E-441C-3959409633C4}"/>
          </ac:spMkLst>
        </pc:spChg>
      </pc:sldChg>
      <pc:sldChg chg="modSp del ord">
        <pc:chgData name="John Cutter" userId="dbce2f5c0792da44" providerId="LiveId" clId="{642EC1C0-5BBD-4E5E-988A-13441C663393}" dt="2026-01-10T03:13:23.122" v="9969" actId="2696"/>
        <pc:sldMkLst>
          <pc:docMk/>
          <pc:sldMk cId="2709488773" sldId="265"/>
        </pc:sldMkLst>
        <pc:spChg chg="mod">
          <ac:chgData name="John Cutter" userId="dbce2f5c0792da44" providerId="LiveId" clId="{642EC1C0-5BBD-4E5E-988A-13441C663393}" dt="2026-01-09T23:17:45.283" v="1918"/>
          <ac:spMkLst>
            <pc:docMk/>
            <pc:sldMk cId="2709488773" sldId="265"/>
            <ac:spMk id="2" creationId="{202AB036-9E7D-41C2-FA34-675D6744F71A}"/>
          </ac:spMkLst>
        </pc:spChg>
      </pc:sldChg>
      <pc:sldChg chg="del ord">
        <pc:chgData name="John Cutter" userId="dbce2f5c0792da44" providerId="LiveId" clId="{642EC1C0-5BBD-4E5E-988A-13441C663393}" dt="2026-01-10T03:13:23.122" v="9969" actId="2696"/>
        <pc:sldMkLst>
          <pc:docMk/>
          <pc:sldMk cId="2399225457" sldId="266"/>
        </pc:sldMkLst>
      </pc:sldChg>
      <pc:sldChg chg="addSp delSp modSp mod ord">
        <pc:chgData name="John Cutter" userId="dbce2f5c0792da44" providerId="LiveId" clId="{642EC1C0-5BBD-4E5E-988A-13441C663393}" dt="2026-01-09T23:07:16.151" v="1892" actId="1076"/>
        <pc:sldMkLst>
          <pc:docMk/>
          <pc:sldMk cId="3058720048" sldId="267"/>
        </pc:sldMkLst>
        <pc:spChg chg="mod ord">
          <ac:chgData name="John Cutter" userId="dbce2f5c0792da44" providerId="LiveId" clId="{642EC1C0-5BBD-4E5E-988A-13441C663393}" dt="2026-01-09T22:23:30.919" v="1202" actId="1076"/>
          <ac:spMkLst>
            <pc:docMk/>
            <pc:sldMk cId="3058720048" sldId="267"/>
            <ac:spMk id="2" creationId="{765C9F2B-3575-C6C4-5EC7-8C889C7EA262}"/>
          </ac:spMkLst>
        </pc:spChg>
        <pc:spChg chg="del">
          <ac:chgData name="John Cutter" userId="dbce2f5c0792da44" providerId="LiveId" clId="{642EC1C0-5BBD-4E5E-988A-13441C663393}" dt="2026-01-09T22:22:14.586" v="1134" actId="478"/>
          <ac:spMkLst>
            <pc:docMk/>
            <pc:sldMk cId="3058720048" sldId="267"/>
            <ac:spMk id="3" creationId="{F63DCE7C-08D5-8217-83D6-ADEAFAE8B026}"/>
          </ac:spMkLst>
        </pc:spChg>
        <pc:spChg chg="add del mod">
          <ac:chgData name="John Cutter" userId="dbce2f5c0792da44" providerId="LiveId" clId="{642EC1C0-5BBD-4E5E-988A-13441C663393}" dt="2026-01-09T23:05:41.823" v="1870" actId="478"/>
          <ac:spMkLst>
            <pc:docMk/>
            <pc:sldMk cId="3058720048" sldId="267"/>
            <ac:spMk id="6" creationId="{E7FEFDD2-B41B-1A5E-9F6E-53E63AFD0DB0}"/>
          </ac:spMkLst>
        </pc:spChg>
        <pc:picChg chg="add mod">
          <ac:chgData name="John Cutter" userId="dbce2f5c0792da44" providerId="LiveId" clId="{642EC1C0-5BBD-4E5E-988A-13441C663393}" dt="2026-01-09T23:07:09.073" v="1891" actId="1076"/>
          <ac:picMkLst>
            <pc:docMk/>
            <pc:sldMk cId="3058720048" sldId="267"/>
            <ac:picMk id="5" creationId="{DE24C380-4C35-B0D3-661B-5D9B5B63F458}"/>
          </ac:picMkLst>
        </pc:picChg>
        <pc:cxnChg chg="add del">
          <ac:chgData name="John Cutter" userId="dbce2f5c0792da44" providerId="LiveId" clId="{642EC1C0-5BBD-4E5E-988A-13441C663393}" dt="2026-01-09T23:06:06.143" v="1872" actId="11529"/>
          <ac:cxnSpMkLst>
            <pc:docMk/>
            <pc:sldMk cId="3058720048" sldId="267"/>
            <ac:cxnSpMk id="8" creationId="{D6A9ABB6-9AE7-AA88-66EF-CDC9E7C09978}"/>
          </ac:cxnSpMkLst>
        </pc:cxnChg>
        <pc:cxnChg chg="add mod">
          <ac:chgData name="John Cutter" userId="dbce2f5c0792da44" providerId="LiveId" clId="{642EC1C0-5BBD-4E5E-988A-13441C663393}" dt="2026-01-09T23:07:16.151" v="1892" actId="1076"/>
          <ac:cxnSpMkLst>
            <pc:docMk/>
            <pc:sldMk cId="3058720048" sldId="267"/>
            <ac:cxnSpMk id="10" creationId="{0BB432BE-2D26-9497-6BFA-11528248C2F5}"/>
          </ac:cxnSpMkLst>
        </pc:cxnChg>
      </pc:sldChg>
      <pc:sldChg chg="addSp delSp modSp mod ord">
        <pc:chgData name="John Cutter" userId="dbce2f5c0792da44" providerId="LiveId" clId="{642EC1C0-5BBD-4E5E-988A-13441C663393}" dt="2026-01-10T01:12:00.593" v="4413" actId="1076"/>
        <pc:sldMkLst>
          <pc:docMk/>
          <pc:sldMk cId="1352275399" sldId="268"/>
        </pc:sldMkLst>
        <pc:spChg chg="mod">
          <ac:chgData name="John Cutter" userId="dbce2f5c0792da44" providerId="LiveId" clId="{642EC1C0-5BBD-4E5E-988A-13441C663393}" dt="2026-01-10T01:11:51.240" v="4411" actId="14100"/>
          <ac:spMkLst>
            <pc:docMk/>
            <pc:sldMk cId="1352275399" sldId="268"/>
            <ac:spMk id="2" creationId="{39D39B25-B30C-F990-54B2-BA01D9D0096B}"/>
          </ac:spMkLst>
        </pc:spChg>
        <pc:spChg chg="del mod">
          <ac:chgData name="John Cutter" userId="dbce2f5c0792da44" providerId="LiveId" clId="{642EC1C0-5BBD-4E5E-988A-13441C663393}" dt="2026-01-10T01:08:25.947" v="3928" actId="478"/>
          <ac:spMkLst>
            <pc:docMk/>
            <pc:sldMk cId="1352275399" sldId="268"/>
            <ac:spMk id="3" creationId="{72A821FA-87F8-0B44-A647-CD1A5AE0F189}"/>
          </ac:spMkLst>
        </pc:spChg>
        <pc:picChg chg="add mod ord">
          <ac:chgData name="John Cutter" userId="dbce2f5c0792da44" providerId="LiveId" clId="{642EC1C0-5BBD-4E5E-988A-13441C663393}" dt="2026-01-10T01:12:00.593" v="4413" actId="1076"/>
          <ac:picMkLst>
            <pc:docMk/>
            <pc:sldMk cId="1352275399" sldId="268"/>
            <ac:picMk id="5" creationId="{81EC4DB9-3885-6AB5-CCA7-2B102D93203D}"/>
          </ac:picMkLst>
        </pc:picChg>
      </pc:sldChg>
      <pc:sldChg chg="modSp mod ord">
        <pc:chgData name="John Cutter" userId="dbce2f5c0792da44" providerId="LiveId" clId="{642EC1C0-5BBD-4E5E-988A-13441C663393}" dt="2026-01-10T01:15:25.385" v="4627" actId="27636"/>
        <pc:sldMkLst>
          <pc:docMk/>
          <pc:sldMk cId="883365427" sldId="269"/>
        </pc:sldMkLst>
        <pc:spChg chg="mod">
          <ac:chgData name="John Cutter" userId="dbce2f5c0792da44" providerId="LiveId" clId="{642EC1C0-5BBD-4E5E-988A-13441C663393}" dt="2026-01-10T01:13:08.460" v="4432" actId="255"/>
          <ac:spMkLst>
            <pc:docMk/>
            <pc:sldMk cId="883365427" sldId="269"/>
            <ac:spMk id="2" creationId="{AFE03ADE-052F-E0E3-C5C8-98D86F752395}"/>
          </ac:spMkLst>
        </pc:spChg>
        <pc:spChg chg="mod">
          <ac:chgData name="John Cutter" userId="dbce2f5c0792da44" providerId="LiveId" clId="{642EC1C0-5BBD-4E5E-988A-13441C663393}" dt="2026-01-10T01:15:25.385" v="4627" actId="27636"/>
          <ac:spMkLst>
            <pc:docMk/>
            <pc:sldMk cId="883365427" sldId="269"/>
            <ac:spMk id="3" creationId="{350245A2-2A54-9DBD-AE5B-C71F92260DD5}"/>
          </ac:spMkLst>
        </pc:spChg>
      </pc:sldChg>
      <pc:sldChg chg="modSp mod ord">
        <pc:chgData name="John Cutter" userId="dbce2f5c0792da44" providerId="LiveId" clId="{642EC1C0-5BBD-4E5E-988A-13441C663393}" dt="2026-01-10T01:33:01.591" v="5975" actId="20577"/>
        <pc:sldMkLst>
          <pc:docMk/>
          <pc:sldMk cId="2185516254" sldId="270"/>
        </pc:sldMkLst>
        <pc:spChg chg="mod">
          <ac:chgData name="John Cutter" userId="dbce2f5c0792da44" providerId="LiveId" clId="{642EC1C0-5BBD-4E5E-988A-13441C663393}" dt="2026-01-10T01:28:09.805" v="5484" actId="20577"/>
          <ac:spMkLst>
            <pc:docMk/>
            <pc:sldMk cId="2185516254" sldId="270"/>
            <ac:spMk id="2" creationId="{1B0A8A3C-0A07-F0A7-C2ED-4A9A7A4E0226}"/>
          </ac:spMkLst>
        </pc:spChg>
        <pc:spChg chg="mod">
          <ac:chgData name="John Cutter" userId="dbce2f5c0792da44" providerId="LiveId" clId="{642EC1C0-5BBD-4E5E-988A-13441C663393}" dt="2026-01-10T01:33:01.591" v="5975" actId="20577"/>
          <ac:spMkLst>
            <pc:docMk/>
            <pc:sldMk cId="2185516254" sldId="270"/>
            <ac:spMk id="3" creationId="{CC1C8DC0-3045-F5FA-C45B-4F340A32C758}"/>
          </ac:spMkLst>
        </pc:spChg>
      </pc:sldChg>
      <pc:sldChg chg="modSp mod ord">
        <pc:chgData name="John Cutter" userId="dbce2f5c0792da44" providerId="LiveId" clId="{642EC1C0-5BBD-4E5E-988A-13441C663393}" dt="2026-01-10T01:55:56.282" v="7320" actId="255"/>
        <pc:sldMkLst>
          <pc:docMk/>
          <pc:sldMk cId="3658598733" sldId="271"/>
        </pc:sldMkLst>
        <pc:spChg chg="mod">
          <ac:chgData name="John Cutter" userId="dbce2f5c0792da44" providerId="LiveId" clId="{642EC1C0-5BBD-4E5E-988A-13441C663393}" dt="2026-01-10T01:45:56.972" v="6598" actId="20577"/>
          <ac:spMkLst>
            <pc:docMk/>
            <pc:sldMk cId="3658598733" sldId="271"/>
            <ac:spMk id="2" creationId="{D1D6F1AE-5A89-98DB-FE5E-DFB2B7DD44B4}"/>
          </ac:spMkLst>
        </pc:spChg>
        <pc:spChg chg="mod">
          <ac:chgData name="John Cutter" userId="dbce2f5c0792da44" providerId="LiveId" clId="{642EC1C0-5BBD-4E5E-988A-13441C663393}" dt="2026-01-10T01:55:56.282" v="7320" actId="255"/>
          <ac:spMkLst>
            <pc:docMk/>
            <pc:sldMk cId="3658598733" sldId="271"/>
            <ac:spMk id="3" creationId="{9FA9C75C-0788-03D2-F072-F85697F22CFE}"/>
          </ac:spMkLst>
        </pc:spChg>
      </pc:sldChg>
      <pc:sldChg chg="addSp modSp mod ord">
        <pc:chgData name="John Cutter" userId="dbce2f5c0792da44" providerId="LiveId" clId="{642EC1C0-5BBD-4E5E-988A-13441C663393}" dt="2026-01-10T02:25:12.801" v="8287" actId="1076"/>
        <pc:sldMkLst>
          <pc:docMk/>
          <pc:sldMk cId="3910028359" sldId="272"/>
        </pc:sldMkLst>
        <pc:spChg chg="mod">
          <ac:chgData name="John Cutter" userId="dbce2f5c0792da44" providerId="LiveId" clId="{642EC1C0-5BBD-4E5E-988A-13441C663393}" dt="2026-01-10T02:24:14.274" v="8229" actId="5793"/>
          <ac:spMkLst>
            <pc:docMk/>
            <pc:sldMk cId="3910028359" sldId="272"/>
            <ac:spMk id="2" creationId="{587A1A81-5CBA-BE5A-2A2D-BA225C876471}"/>
          </ac:spMkLst>
        </pc:spChg>
        <pc:spChg chg="mod">
          <ac:chgData name="John Cutter" userId="dbce2f5c0792da44" providerId="LiveId" clId="{642EC1C0-5BBD-4E5E-988A-13441C663393}" dt="2026-01-10T02:24:49.085" v="8282" actId="1076"/>
          <ac:spMkLst>
            <pc:docMk/>
            <pc:sldMk cId="3910028359" sldId="272"/>
            <ac:spMk id="3" creationId="{1B48FCEE-A366-30E5-540A-1032328768A6}"/>
          </ac:spMkLst>
        </pc:spChg>
        <pc:picChg chg="add mod">
          <ac:chgData name="John Cutter" userId="dbce2f5c0792da44" providerId="LiveId" clId="{642EC1C0-5BBD-4E5E-988A-13441C663393}" dt="2026-01-10T02:24:25.966" v="8233" actId="1076"/>
          <ac:picMkLst>
            <pc:docMk/>
            <pc:sldMk cId="3910028359" sldId="272"/>
            <ac:picMk id="5" creationId="{32BAAE78-6A0C-A248-23A1-758D3A5AC77A}"/>
          </ac:picMkLst>
        </pc:picChg>
        <pc:picChg chg="add mod">
          <ac:chgData name="John Cutter" userId="dbce2f5c0792da44" providerId="LiveId" clId="{642EC1C0-5BBD-4E5E-988A-13441C663393}" dt="2026-01-10T02:25:01.515" v="8285" actId="1076"/>
          <ac:picMkLst>
            <pc:docMk/>
            <pc:sldMk cId="3910028359" sldId="272"/>
            <ac:picMk id="7" creationId="{BC63E7D8-48FB-A177-4E2C-62048DB3C29B}"/>
          </ac:picMkLst>
        </pc:picChg>
        <pc:picChg chg="add mod">
          <ac:chgData name="John Cutter" userId="dbce2f5c0792da44" providerId="LiveId" clId="{642EC1C0-5BBD-4E5E-988A-13441C663393}" dt="2026-01-10T02:25:12.801" v="8287" actId="1076"/>
          <ac:picMkLst>
            <pc:docMk/>
            <pc:sldMk cId="3910028359" sldId="272"/>
            <ac:picMk id="9" creationId="{0C83D295-649B-2896-EF1C-B4AD456B236B}"/>
          </ac:picMkLst>
        </pc:picChg>
      </pc:sldChg>
      <pc:sldChg chg="modSp del ord">
        <pc:chgData name="John Cutter" userId="dbce2f5c0792da44" providerId="LiveId" clId="{642EC1C0-5BBD-4E5E-988A-13441C663393}" dt="2026-01-10T03:13:27.489" v="9970" actId="2696"/>
        <pc:sldMkLst>
          <pc:docMk/>
          <pc:sldMk cId="844693034" sldId="273"/>
        </pc:sldMkLst>
        <pc:spChg chg="mod">
          <ac:chgData name="John Cutter" userId="dbce2f5c0792da44" providerId="LiveId" clId="{642EC1C0-5BBD-4E5E-988A-13441C663393}" dt="2026-01-09T23:17:45.283" v="1918"/>
          <ac:spMkLst>
            <pc:docMk/>
            <pc:sldMk cId="844693034" sldId="273"/>
            <ac:spMk id="2" creationId="{F7A76D99-93CA-61D5-406D-BBF56840F0B6}"/>
          </ac:spMkLst>
        </pc:spChg>
        <pc:spChg chg="mod">
          <ac:chgData name="John Cutter" userId="dbce2f5c0792da44" providerId="LiveId" clId="{642EC1C0-5BBD-4E5E-988A-13441C663393}" dt="2026-01-09T23:17:45.283" v="1918"/>
          <ac:spMkLst>
            <pc:docMk/>
            <pc:sldMk cId="844693034" sldId="273"/>
            <ac:spMk id="3" creationId="{6408CF47-1998-8E1A-01ED-69EEBABFB0AB}"/>
          </ac:spMkLst>
        </pc:spChg>
      </pc:sldChg>
      <pc:sldChg chg="modSp mod ord">
        <pc:chgData name="John Cutter" userId="dbce2f5c0792da44" providerId="LiveId" clId="{642EC1C0-5BBD-4E5E-988A-13441C663393}" dt="2026-01-10T03:14:40.892" v="10032" actId="20577"/>
        <pc:sldMkLst>
          <pc:docMk/>
          <pc:sldMk cId="406259098" sldId="274"/>
        </pc:sldMkLst>
        <pc:spChg chg="mod">
          <ac:chgData name="John Cutter" userId="dbce2f5c0792da44" providerId="LiveId" clId="{642EC1C0-5BBD-4E5E-988A-13441C663393}" dt="2026-01-09T23:17:45.283" v="1918"/>
          <ac:spMkLst>
            <pc:docMk/>
            <pc:sldMk cId="406259098" sldId="274"/>
            <ac:spMk id="2" creationId="{C4FF8ACD-F4AC-D4CE-96AD-A9D90EC19B81}"/>
          </ac:spMkLst>
        </pc:spChg>
        <pc:spChg chg="mod">
          <ac:chgData name="John Cutter" userId="dbce2f5c0792da44" providerId="LiveId" clId="{642EC1C0-5BBD-4E5E-988A-13441C663393}" dt="2026-01-10T03:14:40.892" v="10032" actId="20577"/>
          <ac:spMkLst>
            <pc:docMk/>
            <pc:sldMk cId="406259098" sldId="274"/>
            <ac:spMk id="3" creationId="{C6E559D0-1901-90CA-B7BA-8A74CAD3BFF4}"/>
          </ac:spMkLst>
        </pc:spChg>
      </pc:sldChg>
      <pc:sldChg chg="delSp modSp del mod ord">
        <pc:chgData name="John Cutter" userId="dbce2f5c0792da44" providerId="LiveId" clId="{642EC1C0-5BBD-4E5E-988A-13441C663393}" dt="2026-01-10T03:13:23.122" v="9969" actId="2696"/>
        <pc:sldMkLst>
          <pc:docMk/>
          <pc:sldMk cId="2217849386" sldId="275"/>
        </pc:sldMkLst>
        <pc:spChg chg="mod">
          <ac:chgData name="John Cutter" userId="dbce2f5c0792da44" providerId="LiveId" clId="{642EC1C0-5BBD-4E5E-988A-13441C663393}" dt="2026-01-09T23:17:45.283" v="1918"/>
          <ac:spMkLst>
            <pc:docMk/>
            <pc:sldMk cId="2217849386" sldId="275"/>
            <ac:spMk id="2" creationId="{83CF6FAD-24F9-78FE-6FC5-3CBEE453DA19}"/>
          </ac:spMkLst>
        </pc:spChg>
        <pc:picChg chg="del mod">
          <ac:chgData name="John Cutter" userId="dbce2f5c0792da44" providerId="LiveId" clId="{642EC1C0-5BBD-4E5E-988A-13441C663393}" dt="2026-01-10T00:34:40.956" v="2578" actId="21"/>
          <ac:picMkLst>
            <pc:docMk/>
            <pc:sldMk cId="2217849386" sldId="275"/>
            <ac:picMk id="7" creationId="{5331A623-46D1-9EF2-DDF2-A11EDB25BE89}"/>
          </ac:picMkLst>
        </pc:picChg>
      </pc:sldChg>
      <pc:sldChg chg="modSp del ord">
        <pc:chgData name="John Cutter" userId="dbce2f5c0792da44" providerId="LiveId" clId="{642EC1C0-5BBD-4E5E-988A-13441C663393}" dt="2026-01-10T03:13:23.122" v="9969" actId="2696"/>
        <pc:sldMkLst>
          <pc:docMk/>
          <pc:sldMk cId="462132229" sldId="276"/>
        </pc:sldMkLst>
        <pc:spChg chg="mod">
          <ac:chgData name="John Cutter" userId="dbce2f5c0792da44" providerId="LiveId" clId="{642EC1C0-5BBD-4E5E-988A-13441C663393}" dt="2026-01-09T23:17:45.283" v="1918"/>
          <ac:spMkLst>
            <pc:docMk/>
            <pc:sldMk cId="462132229" sldId="276"/>
            <ac:spMk id="2" creationId="{A6141164-C392-166E-CB09-0D83412A4A1D}"/>
          </ac:spMkLst>
        </pc:spChg>
        <pc:spChg chg="mod">
          <ac:chgData name="John Cutter" userId="dbce2f5c0792da44" providerId="LiveId" clId="{642EC1C0-5BBD-4E5E-988A-13441C663393}" dt="2026-01-09T23:17:45.283" v="1918"/>
          <ac:spMkLst>
            <pc:docMk/>
            <pc:sldMk cId="462132229" sldId="276"/>
            <ac:spMk id="3" creationId="{24E0C659-DC4F-6B11-A235-119087A8874B}"/>
          </ac:spMkLst>
        </pc:spChg>
      </pc:sldChg>
      <pc:sldChg chg="addSp delSp modSp del mod ord">
        <pc:chgData name="John Cutter" userId="dbce2f5c0792da44" providerId="LiveId" clId="{642EC1C0-5BBD-4E5E-988A-13441C663393}" dt="2026-01-10T03:13:27.489" v="9970" actId="2696"/>
        <pc:sldMkLst>
          <pc:docMk/>
          <pc:sldMk cId="4143019403" sldId="277"/>
        </pc:sldMkLst>
        <pc:spChg chg="mod">
          <ac:chgData name="John Cutter" userId="dbce2f5c0792da44" providerId="LiveId" clId="{642EC1C0-5BBD-4E5E-988A-13441C663393}" dt="2026-01-09T23:17:45.283" v="1918"/>
          <ac:spMkLst>
            <pc:docMk/>
            <pc:sldMk cId="4143019403" sldId="277"/>
            <ac:spMk id="2" creationId="{971355C8-7A7A-1BE7-B8CB-B5DCEB994056}"/>
          </ac:spMkLst>
        </pc:spChg>
        <pc:spChg chg="mod">
          <ac:chgData name="John Cutter" userId="dbce2f5c0792da44" providerId="LiveId" clId="{642EC1C0-5BBD-4E5E-988A-13441C663393}" dt="2026-01-09T23:17:45.283" v="1918"/>
          <ac:spMkLst>
            <pc:docMk/>
            <pc:sldMk cId="4143019403" sldId="277"/>
            <ac:spMk id="3" creationId="{A6D7E02C-BE0F-3E95-08B9-F05A31F7E8B1}"/>
          </ac:spMkLst>
        </pc:spChg>
        <pc:picChg chg="add del mod">
          <ac:chgData name="John Cutter" userId="dbce2f5c0792da44" providerId="LiveId" clId="{642EC1C0-5BBD-4E5E-988A-13441C663393}" dt="2026-01-10T00:35:01.584" v="2582" actId="21"/>
          <ac:picMkLst>
            <pc:docMk/>
            <pc:sldMk cId="4143019403" sldId="277"/>
            <ac:picMk id="7" creationId="{5331A623-46D1-9EF2-DDF2-A11EDB25BE89}"/>
          </ac:picMkLst>
        </pc:picChg>
      </pc:sldChg>
      <pc:sldChg chg="modSp del">
        <pc:chgData name="John Cutter" userId="dbce2f5c0792da44" providerId="LiveId" clId="{642EC1C0-5BBD-4E5E-988A-13441C663393}" dt="2026-01-10T03:13:27.489" v="9970" actId="2696"/>
        <pc:sldMkLst>
          <pc:docMk/>
          <pc:sldMk cId="4213414215" sldId="278"/>
        </pc:sldMkLst>
        <pc:spChg chg="mod">
          <ac:chgData name="John Cutter" userId="dbce2f5c0792da44" providerId="LiveId" clId="{642EC1C0-5BBD-4E5E-988A-13441C663393}" dt="2026-01-09T23:17:45.283" v="1918"/>
          <ac:spMkLst>
            <pc:docMk/>
            <pc:sldMk cId="4213414215" sldId="278"/>
            <ac:spMk id="2" creationId="{C39E988D-A118-CD3B-1C66-4A8077C70D4C}"/>
          </ac:spMkLst>
        </pc:spChg>
        <pc:spChg chg="mod">
          <ac:chgData name="John Cutter" userId="dbce2f5c0792da44" providerId="LiveId" clId="{642EC1C0-5BBD-4E5E-988A-13441C663393}" dt="2026-01-09T23:17:45.283" v="1918"/>
          <ac:spMkLst>
            <pc:docMk/>
            <pc:sldMk cId="4213414215" sldId="278"/>
            <ac:spMk id="3" creationId="{5A76FD36-A9C3-31AC-FC00-0F15BC972CDD}"/>
          </ac:spMkLst>
        </pc:spChg>
      </pc:sldChg>
      <pc:sldChg chg="modSp del">
        <pc:chgData name="John Cutter" userId="dbce2f5c0792da44" providerId="LiveId" clId="{642EC1C0-5BBD-4E5E-988A-13441C663393}" dt="2026-01-10T02:22:27.633" v="8096" actId="47"/>
        <pc:sldMkLst>
          <pc:docMk/>
          <pc:sldMk cId="46203673" sldId="279"/>
        </pc:sldMkLst>
        <pc:spChg chg="mod">
          <ac:chgData name="John Cutter" userId="dbce2f5c0792da44" providerId="LiveId" clId="{642EC1C0-5BBD-4E5E-988A-13441C663393}" dt="2026-01-09T23:17:45.283" v="1918"/>
          <ac:spMkLst>
            <pc:docMk/>
            <pc:sldMk cId="46203673" sldId="279"/>
            <ac:spMk id="2" creationId="{C2ABE919-01D3-F028-BB14-9CAD02431E17}"/>
          </ac:spMkLst>
        </pc:spChg>
        <pc:spChg chg="mod">
          <ac:chgData name="John Cutter" userId="dbce2f5c0792da44" providerId="LiveId" clId="{642EC1C0-5BBD-4E5E-988A-13441C663393}" dt="2026-01-09T23:17:45.283" v="1918"/>
          <ac:spMkLst>
            <pc:docMk/>
            <pc:sldMk cId="46203673" sldId="279"/>
            <ac:spMk id="3" creationId="{6D44333C-F0CB-E5B2-7DB6-EAEF8625EC89}"/>
          </ac:spMkLst>
        </pc:spChg>
      </pc:sldChg>
      <pc:sldChg chg="modSp del">
        <pc:chgData name="John Cutter" userId="dbce2f5c0792da44" providerId="LiveId" clId="{642EC1C0-5BBD-4E5E-988A-13441C663393}" dt="2026-01-10T02:22:27.633" v="8096" actId="47"/>
        <pc:sldMkLst>
          <pc:docMk/>
          <pc:sldMk cId="1059574410" sldId="280"/>
        </pc:sldMkLst>
        <pc:spChg chg="mod">
          <ac:chgData name="John Cutter" userId="dbce2f5c0792da44" providerId="LiveId" clId="{642EC1C0-5BBD-4E5E-988A-13441C663393}" dt="2026-01-09T23:17:45.283" v="1918"/>
          <ac:spMkLst>
            <pc:docMk/>
            <pc:sldMk cId="1059574410" sldId="280"/>
            <ac:spMk id="2" creationId="{D623733E-8A07-6E1D-240D-52E5BCBFF610}"/>
          </ac:spMkLst>
        </pc:spChg>
        <pc:spChg chg="mod">
          <ac:chgData name="John Cutter" userId="dbce2f5c0792da44" providerId="LiveId" clId="{642EC1C0-5BBD-4E5E-988A-13441C663393}" dt="2026-01-09T23:17:45.283" v="1918"/>
          <ac:spMkLst>
            <pc:docMk/>
            <pc:sldMk cId="1059574410" sldId="280"/>
            <ac:spMk id="3" creationId="{818C22B4-33B1-4DB0-C0A6-7034DEF249F7}"/>
          </ac:spMkLst>
        </pc:spChg>
      </pc:sldChg>
      <pc:sldChg chg="modSp del">
        <pc:chgData name="John Cutter" userId="dbce2f5c0792da44" providerId="LiveId" clId="{642EC1C0-5BBD-4E5E-988A-13441C663393}" dt="2026-01-10T02:22:22.902" v="8095" actId="47"/>
        <pc:sldMkLst>
          <pc:docMk/>
          <pc:sldMk cId="3918771995" sldId="281"/>
        </pc:sldMkLst>
        <pc:spChg chg="mod">
          <ac:chgData name="John Cutter" userId="dbce2f5c0792da44" providerId="LiveId" clId="{642EC1C0-5BBD-4E5E-988A-13441C663393}" dt="2026-01-09T23:17:45.283" v="1918"/>
          <ac:spMkLst>
            <pc:docMk/>
            <pc:sldMk cId="3918771995" sldId="281"/>
            <ac:spMk id="2" creationId="{8F61AAC5-BE27-2AC9-BAE9-06FBE600A4E4}"/>
          </ac:spMkLst>
        </pc:spChg>
        <pc:spChg chg="mod">
          <ac:chgData name="John Cutter" userId="dbce2f5c0792da44" providerId="LiveId" clId="{642EC1C0-5BBD-4E5E-988A-13441C663393}" dt="2026-01-09T23:17:45.283" v="1918"/>
          <ac:spMkLst>
            <pc:docMk/>
            <pc:sldMk cId="3918771995" sldId="281"/>
            <ac:spMk id="3" creationId="{31BABE54-A10D-AC82-06F6-527E137792D1}"/>
          </ac:spMkLst>
        </pc:spChg>
      </pc:sldChg>
      <pc:sldChg chg="modSp del">
        <pc:chgData name="John Cutter" userId="dbce2f5c0792da44" providerId="LiveId" clId="{642EC1C0-5BBD-4E5E-988A-13441C663393}" dt="2026-01-10T02:22:22.902" v="8095" actId="47"/>
        <pc:sldMkLst>
          <pc:docMk/>
          <pc:sldMk cId="879219829" sldId="282"/>
        </pc:sldMkLst>
        <pc:spChg chg="mod">
          <ac:chgData name="John Cutter" userId="dbce2f5c0792da44" providerId="LiveId" clId="{642EC1C0-5BBD-4E5E-988A-13441C663393}" dt="2026-01-09T23:17:45.283" v="1918"/>
          <ac:spMkLst>
            <pc:docMk/>
            <pc:sldMk cId="879219829" sldId="282"/>
            <ac:spMk id="2" creationId="{10704B8D-D6CE-8619-047D-91C374ABEA01}"/>
          </ac:spMkLst>
        </pc:spChg>
        <pc:spChg chg="mod">
          <ac:chgData name="John Cutter" userId="dbce2f5c0792da44" providerId="LiveId" clId="{642EC1C0-5BBD-4E5E-988A-13441C663393}" dt="2026-01-09T23:17:45.283" v="1918"/>
          <ac:spMkLst>
            <pc:docMk/>
            <pc:sldMk cId="879219829" sldId="282"/>
            <ac:spMk id="3" creationId="{B12D33CF-F094-62FF-EC3F-51D36CB04DD1}"/>
          </ac:spMkLst>
        </pc:spChg>
      </pc:sldChg>
      <pc:sldChg chg="modSp del">
        <pc:chgData name="John Cutter" userId="dbce2f5c0792da44" providerId="LiveId" clId="{642EC1C0-5BBD-4E5E-988A-13441C663393}" dt="2026-01-10T02:22:22.902" v="8095" actId="47"/>
        <pc:sldMkLst>
          <pc:docMk/>
          <pc:sldMk cId="3160033584" sldId="283"/>
        </pc:sldMkLst>
        <pc:spChg chg="mod">
          <ac:chgData name="John Cutter" userId="dbce2f5c0792da44" providerId="LiveId" clId="{642EC1C0-5BBD-4E5E-988A-13441C663393}" dt="2026-01-09T23:17:45.283" v="1918"/>
          <ac:spMkLst>
            <pc:docMk/>
            <pc:sldMk cId="3160033584" sldId="283"/>
            <ac:spMk id="2" creationId="{231D2EED-ED05-8654-0235-C0513623500E}"/>
          </ac:spMkLst>
        </pc:spChg>
        <pc:spChg chg="mod">
          <ac:chgData name="John Cutter" userId="dbce2f5c0792da44" providerId="LiveId" clId="{642EC1C0-5BBD-4E5E-988A-13441C663393}" dt="2026-01-09T23:17:45.283" v="1918"/>
          <ac:spMkLst>
            <pc:docMk/>
            <pc:sldMk cId="3160033584" sldId="283"/>
            <ac:spMk id="3" creationId="{5975D53E-5246-5D84-15EE-693272EA76EB}"/>
          </ac:spMkLst>
        </pc:spChg>
      </pc:sldChg>
      <pc:sldChg chg="modSp del">
        <pc:chgData name="John Cutter" userId="dbce2f5c0792da44" providerId="LiveId" clId="{642EC1C0-5BBD-4E5E-988A-13441C663393}" dt="2026-01-10T02:22:22.902" v="8095" actId="47"/>
        <pc:sldMkLst>
          <pc:docMk/>
          <pc:sldMk cId="1897850353" sldId="284"/>
        </pc:sldMkLst>
        <pc:spChg chg="mod">
          <ac:chgData name="John Cutter" userId="dbce2f5c0792da44" providerId="LiveId" clId="{642EC1C0-5BBD-4E5E-988A-13441C663393}" dt="2026-01-09T23:17:45.283" v="1918"/>
          <ac:spMkLst>
            <pc:docMk/>
            <pc:sldMk cId="1897850353" sldId="284"/>
            <ac:spMk id="2" creationId="{192ADD92-1B12-C4AE-6BB4-4A5EF6C213AB}"/>
          </ac:spMkLst>
        </pc:spChg>
        <pc:spChg chg="mod">
          <ac:chgData name="John Cutter" userId="dbce2f5c0792da44" providerId="LiveId" clId="{642EC1C0-5BBD-4E5E-988A-13441C663393}" dt="2026-01-09T23:17:45.283" v="1918"/>
          <ac:spMkLst>
            <pc:docMk/>
            <pc:sldMk cId="1897850353" sldId="284"/>
            <ac:spMk id="3" creationId="{49CEF2C8-A5E2-6843-9867-0B87436D8144}"/>
          </ac:spMkLst>
        </pc:spChg>
      </pc:sldChg>
      <pc:sldChg chg="modSp del">
        <pc:chgData name="John Cutter" userId="dbce2f5c0792da44" providerId="LiveId" clId="{642EC1C0-5BBD-4E5E-988A-13441C663393}" dt="2026-01-10T02:22:22.902" v="8095" actId="47"/>
        <pc:sldMkLst>
          <pc:docMk/>
          <pc:sldMk cId="3816178093" sldId="285"/>
        </pc:sldMkLst>
        <pc:spChg chg="mod">
          <ac:chgData name="John Cutter" userId="dbce2f5c0792da44" providerId="LiveId" clId="{642EC1C0-5BBD-4E5E-988A-13441C663393}" dt="2026-01-09T23:17:45.283" v="1918"/>
          <ac:spMkLst>
            <pc:docMk/>
            <pc:sldMk cId="3816178093" sldId="285"/>
            <ac:spMk id="2" creationId="{DB515E3F-8FCB-A1BE-1F19-08B3DECFD6E5}"/>
          </ac:spMkLst>
        </pc:spChg>
        <pc:spChg chg="mod">
          <ac:chgData name="John Cutter" userId="dbce2f5c0792da44" providerId="LiveId" clId="{642EC1C0-5BBD-4E5E-988A-13441C663393}" dt="2026-01-09T23:17:45.283" v="1918"/>
          <ac:spMkLst>
            <pc:docMk/>
            <pc:sldMk cId="3816178093" sldId="285"/>
            <ac:spMk id="3" creationId="{206C0E01-BFE8-86AB-C48D-095E752D7A05}"/>
          </ac:spMkLst>
        </pc:spChg>
      </pc:sldChg>
      <pc:sldChg chg="modSp del">
        <pc:chgData name="John Cutter" userId="dbce2f5c0792da44" providerId="LiveId" clId="{642EC1C0-5BBD-4E5E-988A-13441C663393}" dt="2026-01-10T02:22:18.580" v="8094" actId="47"/>
        <pc:sldMkLst>
          <pc:docMk/>
          <pc:sldMk cId="1440365629" sldId="286"/>
        </pc:sldMkLst>
        <pc:spChg chg="mod">
          <ac:chgData name="John Cutter" userId="dbce2f5c0792da44" providerId="LiveId" clId="{642EC1C0-5BBD-4E5E-988A-13441C663393}" dt="2026-01-09T23:17:45.283" v="1918"/>
          <ac:spMkLst>
            <pc:docMk/>
            <pc:sldMk cId="1440365629" sldId="286"/>
            <ac:spMk id="2" creationId="{CFB3FBC1-434E-C049-7142-015506145713}"/>
          </ac:spMkLst>
        </pc:spChg>
        <pc:spChg chg="mod">
          <ac:chgData name="John Cutter" userId="dbce2f5c0792da44" providerId="LiveId" clId="{642EC1C0-5BBD-4E5E-988A-13441C663393}" dt="2026-01-09T23:17:45.283" v="1918"/>
          <ac:spMkLst>
            <pc:docMk/>
            <pc:sldMk cId="1440365629" sldId="286"/>
            <ac:spMk id="3" creationId="{827BB666-5D0D-BD9A-10B3-AF875D0A5829}"/>
          </ac:spMkLst>
        </pc:spChg>
      </pc:sldChg>
      <pc:sldChg chg="modSp del">
        <pc:chgData name="John Cutter" userId="dbce2f5c0792da44" providerId="LiveId" clId="{642EC1C0-5BBD-4E5E-988A-13441C663393}" dt="2026-01-10T02:22:18.580" v="8094" actId="47"/>
        <pc:sldMkLst>
          <pc:docMk/>
          <pc:sldMk cId="3678684057" sldId="287"/>
        </pc:sldMkLst>
        <pc:spChg chg="mod">
          <ac:chgData name="John Cutter" userId="dbce2f5c0792da44" providerId="LiveId" clId="{642EC1C0-5BBD-4E5E-988A-13441C663393}" dt="2026-01-09T23:17:45.283" v="1918"/>
          <ac:spMkLst>
            <pc:docMk/>
            <pc:sldMk cId="3678684057" sldId="287"/>
            <ac:spMk id="2" creationId="{4F22E6A5-C65D-F02D-9871-E198A560645C}"/>
          </ac:spMkLst>
        </pc:spChg>
        <pc:spChg chg="mod">
          <ac:chgData name="John Cutter" userId="dbce2f5c0792da44" providerId="LiveId" clId="{642EC1C0-5BBD-4E5E-988A-13441C663393}" dt="2026-01-09T23:17:45.283" v="1918"/>
          <ac:spMkLst>
            <pc:docMk/>
            <pc:sldMk cId="3678684057" sldId="287"/>
            <ac:spMk id="3" creationId="{17D6BC09-37C1-C801-DECA-5F59BA4389AF}"/>
          </ac:spMkLst>
        </pc:spChg>
      </pc:sldChg>
      <pc:sldChg chg="modSp del">
        <pc:chgData name="John Cutter" userId="dbce2f5c0792da44" providerId="LiveId" clId="{642EC1C0-5BBD-4E5E-988A-13441C663393}" dt="2026-01-10T02:22:18.580" v="8094" actId="47"/>
        <pc:sldMkLst>
          <pc:docMk/>
          <pc:sldMk cId="3738777216" sldId="288"/>
        </pc:sldMkLst>
        <pc:spChg chg="mod">
          <ac:chgData name="John Cutter" userId="dbce2f5c0792da44" providerId="LiveId" clId="{642EC1C0-5BBD-4E5E-988A-13441C663393}" dt="2026-01-09T23:17:45.283" v="1918"/>
          <ac:spMkLst>
            <pc:docMk/>
            <pc:sldMk cId="3738777216" sldId="288"/>
            <ac:spMk id="2" creationId="{4DD9CDC2-2690-DF83-E160-12B19F55D696}"/>
          </ac:spMkLst>
        </pc:spChg>
        <pc:spChg chg="mod">
          <ac:chgData name="John Cutter" userId="dbce2f5c0792da44" providerId="LiveId" clId="{642EC1C0-5BBD-4E5E-988A-13441C663393}" dt="2026-01-09T23:17:45.283" v="1918"/>
          <ac:spMkLst>
            <pc:docMk/>
            <pc:sldMk cId="3738777216" sldId="288"/>
            <ac:spMk id="3" creationId="{AD62BA0C-8293-ECD4-60F3-516A0ECC7EEB}"/>
          </ac:spMkLst>
        </pc:spChg>
      </pc:sldChg>
      <pc:sldChg chg="modSp del">
        <pc:chgData name="John Cutter" userId="dbce2f5c0792da44" providerId="LiveId" clId="{642EC1C0-5BBD-4E5E-988A-13441C663393}" dt="2026-01-10T02:22:18.580" v="8094" actId="47"/>
        <pc:sldMkLst>
          <pc:docMk/>
          <pc:sldMk cId="456865627" sldId="289"/>
        </pc:sldMkLst>
        <pc:spChg chg="mod">
          <ac:chgData name="John Cutter" userId="dbce2f5c0792da44" providerId="LiveId" clId="{642EC1C0-5BBD-4E5E-988A-13441C663393}" dt="2026-01-09T23:17:45.283" v="1918"/>
          <ac:spMkLst>
            <pc:docMk/>
            <pc:sldMk cId="456865627" sldId="289"/>
            <ac:spMk id="2" creationId="{92024538-3A41-E76E-7162-821E602E61B4}"/>
          </ac:spMkLst>
        </pc:spChg>
        <pc:spChg chg="mod">
          <ac:chgData name="John Cutter" userId="dbce2f5c0792da44" providerId="LiveId" clId="{642EC1C0-5BBD-4E5E-988A-13441C663393}" dt="2026-01-09T23:17:45.283" v="1918"/>
          <ac:spMkLst>
            <pc:docMk/>
            <pc:sldMk cId="456865627" sldId="289"/>
            <ac:spMk id="3" creationId="{B4917ACF-E9A2-2248-1073-0D4CB33635F5}"/>
          </ac:spMkLst>
        </pc:spChg>
      </pc:sldChg>
      <pc:sldChg chg="modSp del">
        <pc:chgData name="John Cutter" userId="dbce2f5c0792da44" providerId="LiveId" clId="{642EC1C0-5BBD-4E5E-988A-13441C663393}" dt="2026-01-10T02:22:18.580" v="8094" actId="47"/>
        <pc:sldMkLst>
          <pc:docMk/>
          <pc:sldMk cId="3710470087" sldId="290"/>
        </pc:sldMkLst>
        <pc:spChg chg="mod">
          <ac:chgData name="John Cutter" userId="dbce2f5c0792da44" providerId="LiveId" clId="{642EC1C0-5BBD-4E5E-988A-13441C663393}" dt="2026-01-09T23:17:45.283" v="1918"/>
          <ac:spMkLst>
            <pc:docMk/>
            <pc:sldMk cId="3710470087" sldId="290"/>
            <ac:spMk id="2" creationId="{10B8E7E5-F67B-6F5B-1E5B-D502188306F3}"/>
          </ac:spMkLst>
        </pc:spChg>
        <pc:spChg chg="mod">
          <ac:chgData name="John Cutter" userId="dbce2f5c0792da44" providerId="LiveId" clId="{642EC1C0-5BBD-4E5E-988A-13441C663393}" dt="2026-01-09T23:17:45.283" v="1918"/>
          <ac:spMkLst>
            <pc:docMk/>
            <pc:sldMk cId="3710470087" sldId="290"/>
            <ac:spMk id="3" creationId="{7193F32F-66CE-D557-9FA3-A7A0E52BF47C}"/>
          </ac:spMkLst>
        </pc:spChg>
      </pc:sldChg>
      <pc:sldChg chg="modSp del">
        <pc:chgData name="John Cutter" userId="dbce2f5c0792da44" providerId="LiveId" clId="{642EC1C0-5BBD-4E5E-988A-13441C663393}" dt="2026-01-10T02:22:22.902" v="8095" actId="47"/>
        <pc:sldMkLst>
          <pc:docMk/>
          <pc:sldMk cId="4146491362" sldId="291"/>
        </pc:sldMkLst>
        <pc:spChg chg="mod">
          <ac:chgData name="John Cutter" userId="dbce2f5c0792da44" providerId="LiveId" clId="{642EC1C0-5BBD-4E5E-988A-13441C663393}" dt="2026-01-09T23:17:45.283" v="1918"/>
          <ac:spMkLst>
            <pc:docMk/>
            <pc:sldMk cId="4146491362" sldId="291"/>
            <ac:spMk id="2" creationId="{AFE23575-C236-B0D1-A243-C8EF289491B1}"/>
          </ac:spMkLst>
        </pc:spChg>
        <pc:spChg chg="mod">
          <ac:chgData name="John Cutter" userId="dbce2f5c0792da44" providerId="LiveId" clId="{642EC1C0-5BBD-4E5E-988A-13441C663393}" dt="2026-01-09T23:17:45.283" v="1918"/>
          <ac:spMkLst>
            <pc:docMk/>
            <pc:sldMk cId="4146491362" sldId="291"/>
            <ac:spMk id="3" creationId="{A48C5F60-4DD6-E5FF-05DF-C24F4BCAA6A5}"/>
          </ac:spMkLst>
        </pc:spChg>
      </pc:sldChg>
      <pc:sldChg chg="modSp del">
        <pc:chgData name="John Cutter" userId="dbce2f5c0792da44" providerId="LiveId" clId="{642EC1C0-5BBD-4E5E-988A-13441C663393}" dt="2026-01-10T02:22:22.902" v="8095" actId="47"/>
        <pc:sldMkLst>
          <pc:docMk/>
          <pc:sldMk cId="2671390341" sldId="292"/>
        </pc:sldMkLst>
        <pc:spChg chg="mod">
          <ac:chgData name="John Cutter" userId="dbce2f5c0792da44" providerId="LiveId" clId="{642EC1C0-5BBD-4E5E-988A-13441C663393}" dt="2026-01-09T23:17:45.283" v="1918"/>
          <ac:spMkLst>
            <pc:docMk/>
            <pc:sldMk cId="2671390341" sldId="292"/>
            <ac:spMk id="2" creationId="{A6D4543A-F2E8-FE8F-8B81-C6698EF79278}"/>
          </ac:spMkLst>
        </pc:spChg>
        <pc:spChg chg="mod">
          <ac:chgData name="John Cutter" userId="dbce2f5c0792da44" providerId="LiveId" clId="{642EC1C0-5BBD-4E5E-988A-13441C663393}" dt="2026-01-09T23:17:45.283" v="1918"/>
          <ac:spMkLst>
            <pc:docMk/>
            <pc:sldMk cId="2671390341" sldId="292"/>
            <ac:spMk id="3" creationId="{6F7B7234-7C42-4882-2D03-EAFCAADCE5C3}"/>
          </ac:spMkLst>
        </pc:spChg>
      </pc:sldChg>
      <pc:sldChg chg="modSp del">
        <pc:chgData name="John Cutter" userId="dbce2f5c0792da44" providerId="LiveId" clId="{642EC1C0-5BBD-4E5E-988A-13441C663393}" dt="2026-01-10T02:22:22.902" v="8095" actId="47"/>
        <pc:sldMkLst>
          <pc:docMk/>
          <pc:sldMk cId="2006978732" sldId="293"/>
        </pc:sldMkLst>
        <pc:spChg chg="mod">
          <ac:chgData name="John Cutter" userId="dbce2f5c0792da44" providerId="LiveId" clId="{642EC1C0-5BBD-4E5E-988A-13441C663393}" dt="2026-01-09T23:17:45.283" v="1918"/>
          <ac:spMkLst>
            <pc:docMk/>
            <pc:sldMk cId="2006978732" sldId="293"/>
            <ac:spMk id="2" creationId="{66ACA4DF-47D6-2955-E00C-BD35D8F858D1}"/>
          </ac:spMkLst>
        </pc:spChg>
        <pc:spChg chg="mod">
          <ac:chgData name="John Cutter" userId="dbce2f5c0792da44" providerId="LiveId" clId="{642EC1C0-5BBD-4E5E-988A-13441C663393}" dt="2026-01-09T23:17:45.283" v="1918"/>
          <ac:spMkLst>
            <pc:docMk/>
            <pc:sldMk cId="2006978732" sldId="293"/>
            <ac:spMk id="3" creationId="{4963F995-0770-E7FC-7435-D46E151117A3}"/>
          </ac:spMkLst>
        </pc:spChg>
      </pc:sldChg>
      <pc:sldChg chg="modSp del">
        <pc:chgData name="John Cutter" userId="dbce2f5c0792da44" providerId="LiveId" clId="{642EC1C0-5BBD-4E5E-988A-13441C663393}" dt="2026-01-10T02:22:22.902" v="8095" actId="47"/>
        <pc:sldMkLst>
          <pc:docMk/>
          <pc:sldMk cId="1843936559" sldId="294"/>
        </pc:sldMkLst>
        <pc:spChg chg="mod">
          <ac:chgData name="John Cutter" userId="dbce2f5c0792da44" providerId="LiveId" clId="{642EC1C0-5BBD-4E5E-988A-13441C663393}" dt="2026-01-09T23:17:45.283" v="1918"/>
          <ac:spMkLst>
            <pc:docMk/>
            <pc:sldMk cId="1843936559" sldId="294"/>
            <ac:spMk id="2" creationId="{BD089B6B-D66B-4819-4DE0-D0277CFB157E}"/>
          </ac:spMkLst>
        </pc:spChg>
        <pc:spChg chg="mod">
          <ac:chgData name="John Cutter" userId="dbce2f5c0792da44" providerId="LiveId" clId="{642EC1C0-5BBD-4E5E-988A-13441C663393}" dt="2026-01-09T23:17:45.283" v="1918"/>
          <ac:spMkLst>
            <pc:docMk/>
            <pc:sldMk cId="1843936559" sldId="294"/>
            <ac:spMk id="3" creationId="{0FBDA480-1BF1-EB5D-576C-3B2818AEA8F6}"/>
          </ac:spMkLst>
        </pc:spChg>
      </pc:sldChg>
      <pc:sldChg chg="modSp del">
        <pc:chgData name="John Cutter" userId="dbce2f5c0792da44" providerId="LiveId" clId="{642EC1C0-5BBD-4E5E-988A-13441C663393}" dt="2026-01-10T02:22:27.633" v="8096" actId="47"/>
        <pc:sldMkLst>
          <pc:docMk/>
          <pc:sldMk cId="2743853237" sldId="295"/>
        </pc:sldMkLst>
        <pc:spChg chg="mod">
          <ac:chgData name="John Cutter" userId="dbce2f5c0792da44" providerId="LiveId" clId="{642EC1C0-5BBD-4E5E-988A-13441C663393}" dt="2026-01-09T23:17:45.283" v="1918"/>
          <ac:spMkLst>
            <pc:docMk/>
            <pc:sldMk cId="2743853237" sldId="295"/>
            <ac:spMk id="2" creationId="{FBB2C8F0-F506-2BA2-1819-2F92F86DE3E8}"/>
          </ac:spMkLst>
        </pc:spChg>
        <pc:spChg chg="mod">
          <ac:chgData name="John Cutter" userId="dbce2f5c0792da44" providerId="LiveId" clId="{642EC1C0-5BBD-4E5E-988A-13441C663393}" dt="2026-01-09T23:17:45.283" v="1918"/>
          <ac:spMkLst>
            <pc:docMk/>
            <pc:sldMk cId="2743853237" sldId="295"/>
            <ac:spMk id="3" creationId="{7FADD7F5-29F5-2D6B-6C57-EC0D8D05686D}"/>
          </ac:spMkLst>
        </pc:spChg>
      </pc:sldChg>
      <pc:sldChg chg="modSp del">
        <pc:chgData name="John Cutter" userId="dbce2f5c0792da44" providerId="LiveId" clId="{642EC1C0-5BBD-4E5E-988A-13441C663393}" dt="2026-01-10T02:22:27.633" v="8096" actId="47"/>
        <pc:sldMkLst>
          <pc:docMk/>
          <pc:sldMk cId="3777806652" sldId="296"/>
        </pc:sldMkLst>
        <pc:spChg chg="mod">
          <ac:chgData name="John Cutter" userId="dbce2f5c0792da44" providerId="LiveId" clId="{642EC1C0-5BBD-4E5E-988A-13441C663393}" dt="2026-01-09T23:17:45.283" v="1918"/>
          <ac:spMkLst>
            <pc:docMk/>
            <pc:sldMk cId="3777806652" sldId="296"/>
            <ac:spMk id="2" creationId="{2E248E6C-EDDB-5C43-6CC8-9CD7DA5EBE34}"/>
          </ac:spMkLst>
        </pc:spChg>
        <pc:spChg chg="mod">
          <ac:chgData name="John Cutter" userId="dbce2f5c0792da44" providerId="LiveId" clId="{642EC1C0-5BBD-4E5E-988A-13441C663393}" dt="2026-01-09T23:17:45.283" v="1918"/>
          <ac:spMkLst>
            <pc:docMk/>
            <pc:sldMk cId="3777806652" sldId="296"/>
            <ac:spMk id="3" creationId="{00645874-6737-499F-AABB-48F6DE98B7C2}"/>
          </ac:spMkLst>
        </pc:spChg>
      </pc:sldChg>
      <pc:sldChg chg="modSp del">
        <pc:chgData name="John Cutter" userId="dbce2f5c0792da44" providerId="LiveId" clId="{642EC1C0-5BBD-4E5E-988A-13441C663393}" dt="2026-01-10T02:22:27.633" v="8096" actId="47"/>
        <pc:sldMkLst>
          <pc:docMk/>
          <pc:sldMk cId="1722060275" sldId="297"/>
        </pc:sldMkLst>
        <pc:spChg chg="mod">
          <ac:chgData name="John Cutter" userId="dbce2f5c0792da44" providerId="LiveId" clId="{642EC1C0-5BBD-4E5E-988A-13441C663393}" dt="2026-01-09T23:17:45.283" v="1918"/>
          <ac:spMkLst>
            <pc:docMk/>
            <pc:sldMk cId="1722060275" sldId="297"/>
            <ac:spMk id="2" creationId="{79D9BCC9-8E08-CDC3-CE11-8F80CA27478A}"/>
          </ac:spMkLst>
        </pc:spChg>
        <pc:spChg chg="mod">
          <ac:chgData name="John Cutter" userId="dbce2f5c0792da44" providerId="LiveId" clId="{642EC1C0-5BBD-4E5E-988A-13441C663393}" dt="2026-01-09T23:17:45.283" v="1918"/>
          <ac:spMkLst>
            <pc:docMk/>
            <pc:sldMk cId="1722060275" sldId="297"/>
            <ac:spMk id="3" creationId="{82E82B80-7316-D692-A9EB-570960B64D5B}"/>
          </ac:spMkLst>
        </pc:spChg>
      </pc:sldChg>
      <pc:sldChg chg="modSp del">
        <pc:chgData name="John Cutter" userId="dbce2f5c0792da44" providerId="LiveId" clId="{642EC1C0-5BBD-4E5E-988A-13441C663393}" dt="2026-01-10T02:22:27.633" v="8096" actId="47"/>
        <pc:sldMkLst>
          <pc:docMk/>
          <pc:sldMk cId="1439606828" sldId="298"/>
        </pc:sldMkLst>
        <pc:spChg chg="mod">
          <ac:chgData name="John Cutter" userId="dbce2f5c0792da44" providerId="LiveId" clId="{642EC1C0-5BBD-4E5E-988A-13441C663393}" dt="2026-01-09T23:17:45.283" v="1918"/>
          <ac:spMkLst>
            <pc:docMk/>
            <pc:sldMk cId="1439606828" sldId="298"/>
            <ac:spMk id="2" creationId="{37819791-9B11-B5E2-93C3-07C4E07F57CF}"/>
          </ac:spMkLst>
        </pc:spChg>
        <pc:spChg chg="mod">
          <ac:chgData name="John Cutter" userId="dbce2f5c0792da44" providerId="LiveId" clId="{642EC1C0-5BBD-4E5E-988A-13441C663393}" dt="2026-01-09T23:17:45.283" v="1918"/>
          <ac:spMkLst>
            <pc:docMk/>
            <pc:sldMk cId="1439606828" sldId="298"/>
            <ac:spMk id="3" creationId="{4C0452B6-E237-9832-09EF-06F0FC2435F3}"/>
          </ac:spMkLst>
        </pc:spChg>
      </pc:sldChg>
      <pc:sldChg chg="addSp delSp modSp new mod ord">
        <pc:chgData name="John Cutter" userId="dbce2f5c0792da44" providerId="LiveId" clId="{642EC1C0-5BBD-4E5E-988A-13441C663393}" dt="2026-01-10T00:03:02.999" v="2232"/>
        <pc:sldMkLst>
          <pc:docMk/>
          <pc:sldMk cId="1993878150" sldId="299"/>
        </pc:sldMkLst>
        <pc:spChg chg="mod">
          <ac:chgData name="John Cutter" userId="dbce2f5c0792da44" providerId="LiveId" clId="{642EC1C0-5BBD-4E5E-988A-13441C663393}" dt="2026-01-09T22:39:12.151" v="1740" actId="27636"/>
          <ac:spMkLst>
            <pc:docMk/>
            <pc:sldMk cId="1993878150" sldId="299"/>
            <ac:spMk id="2" creationId="{51FD85C3-F8D4-FBAB-7B74-8657B0515861}"/>
          </ac:spMkLst>
        </pc:spChg>
        <pc:picChg chg="add mod ord">
          <ac:chgData name="John Cutter" userId="dbce2f5c0792da44" providerId="LiveId" clId="{642EC1C0-5BBD-4E5E-988A-13441C663393}" dt="2026-01-09T22:37:57.804" v="1651" actId="14100"/>
          <ac:picMkLst>
            <pc:docMk/>
            <pc:sldMk cId="1993878150" sldId="299"/>
            <ac:picMk id="5" creationId="{B6A0E90B-96FD-04F6-E432-BB84E868F14C}"/>
          </ac:picMkLst>
        </pc:picChg>
      </pc:sldChg>
      <pc:sldChg chg="modSp new mod ord">
        <pc:chgData name="John Cutter" userId="dbce2f5c0792da44" providerId="LiveId" clId="{642EC1C0-5BBD-4E5E-988A-13441C663393}" dt="2026-01-10T00:03:02.999" v="2232"/>
        <pc:sldMkLst>
          <pc:docMk/>
          <pc:sldMk cId="1451316574" sldId="300"/>
        </pc:sldMkLst>
        <pc:spChg chg="mod">
          <ac:chgData name="John Cutter" userId="dbce2f5c0792da44" providerId="LiveId" clId="{642EC1C0-5BBD-4E5E-988A-13441C663393}" dt="2026-01-08T04:07:15.675" v="188" actId="6549"/>
          <ac:spMkLst>
            <pc:docMk/>
            <pc:sldMk cId="1451316574" sldId="300"/>
            <ac:spMk id="2" creationId="{A6E28638-F2CE-98F5-48A8-43EC9F081A1E}"/>
          </ac:spMkLst>
        </pc:spChg>
        <pc:spChg chg="mod">
          <ac:chgData name="John Cutter" userId="dbce2f5c0792da44" providerId="LiveId" clId="{642EC1C0-5BBD-4E5E-988A-13441C663393}" dt="2026-01-08T04:02:31.436" v="187" actId="27636"/>
          <ac:spMkLst>
            <pc:docMk/>
            <pc:sldMk cId="1451316574" sldId="300"/>
            <ac:spMk id="3" creationId="{27700777-56F4-E2F6-6E9B-6233ADEF8F98}"/>
          </ac:spMkLst>
        </pc:spChg>
      </pc:sldChg>
      <pc:sldChg chg="modSp new mod ord">
        <pc:chgData name="John Cutter" userId="dbce2f5c0792da44" providerId="LiveId" clId="{642EC1C0-5BBD-4E5E-988A-13441C663393}" dt="2026-01-10T02:48:53.528" v="8973" actId="20577"/>
        <pc:sldMkLst>
          <pc:docMk/>
          <pc:sldMk cId="742184923" sldId="301"/>
        </pc:sldMkLst>
        <pc:spChg chg="mod">
          <ac:chgData name="John Cutter" userId="dbce2f5c0792da44" providerId="LiveId" clId="{642EC1C0-5BBD-4E5E-988A-13441C663393}" dt="2026-01-08T04:13:49.808" v="217" actId="14100"/>
          <ac:spMkLst>
            <pc:docMk/>
            <pc:sldMk cId="742184923" sldId="301"/>
            <ac:spMk id="2" creationId="{F2989133-F002-B550-9B8F-E9D5A994A198}"/>
          </ac:spMkLst>
        </pc:spChg>
        <pc:spChg chg="mod">
          <ac:chgData name="John Cutter" userId="dbce2f5c0792da44" providerId="LiveId" clId="{642EC1C0-5BBD-4E5E-988A-13441C663393}" dt="2026-01-10T02:48:53.528" v="8973" actId="20577"/>
          <ac:spMkLst>
            <pc:docMk/>
            <pc:sldMk cId="742184923" sldId="301"/>
            <ac:spMk id="3" creationId="{49625EE5-53DC-883D-B29F-E6427AB9C0C9}"/>
          </ac:spMkLst>
        </pc:spChg>
      </pc:sldChg>
      <pc:sldChg chg="addSp delSp modSp new mod ord setBg delDesignElem">
        <pc:chgData name="John Cutter" userId="dbce2f5c0792da44" providerId="LiveId" clId="{642EC1C0-5BBD-4E5E-988A-13441C663393}" dt="2026-01-10T00:03:02.999" v="2232"/>
        <pc:sldMkLst>
          <pc:docMk/>
          <pc:sldMk cId="3447187373" sldId="302"/>
        </pc:sldMkLst>
        <pc:spChg chg="mod">
          <ac:chgData name="John Cutter" userId="dbce2f5c0792da44" providerId="LiveId" clId="{642EC1C0-5BBD-4E5E-988A-13441C663393}" dt="2026-01-09T01:14:34.398" v="773" actId="20577"/>
          <ac:spMkLst>
            <pc:docMk/>
            <pc:sldMk cId="3447187373" sldId="302"/>
            <ac:spMk id="2" creationId="{C1240C41-A84E-6591-598E-668D5A2DB2F2}"/>
          </ac:spMkLst>
        </pc:spChg>
        <pc:spChg chg="mod">
          <ac:chgData name="John Cutter" userId="dbce2f5c0792da44" providerId="LiveId" clId="{642EC1C0-5BBD-4E5E-988A-13441C663393}" dt="2026-01-09T01:17:07.944" v="1125" actId="255"/>
          <ac:spMkLst>
            <pc:docMk/>
            <pc:sldMk cId="3447187373" sldId="302"/>
            <ac:spMk id="3" creationId="{66B17AC6-7D7F-5EB1-5EAE-68EAC2788E54}"/>
          </ac:spMkLst>
        </pc:spChg>
        <pc:spChg chg="add del">
          <ac:chgData name="John Cutter" userId="dbce2f5c0792da44" providerId="LiveId" clId="{642EC1C0-5BBD-4E5E-988A-13441C663393}" dt="2026-01-09T23:17:09.571" v="1908"/>
          <ac:spMkLst>
            <pc:docMk/>
            <pc:sldMk cId="3447187373" sldId="302"/>
            <ac:spMk id="8" creationId="{095B79CA-1CB8-A133-67D7-E2B7AC1F9454}"/>
          </ac:spMkLst>
        </pc:spChg>
      </pc:sldChg>
      <pc:sldChg chg="addSp delSp modSp mod">
        <pc:chgData name="John Cutter" userId="dbce2f5c0792da44" providerId="LiveId" clId="{642EC1C0-5BBD-4E5E-988A-13441C663393}" dt="2026-01-09T23:17:45.283" v="1918"/>
        <pc:sldMkLst>
          <pc:docMk/>
          <pc:sldMk cId="3284920171" sldId="303"/>
        </pc:sldMkLst>
        <pc:spChg chg="mod">
          <ac:chgData name="John Cutter" userId="dbce2f5c0792da44" providerId="LiveId" clId="{642EC1C0-5BBD-4E5E-988A-13441C663393}" dt="2026-01-09T23:17:45.283" v="1918"/>
          <ac:spMkLst>
            <pc:docMk/>
            <pc:sldMk cId="3284920171" sldId="303"/>
            <ac:spMk id="2" creationId="{84B45111-6159-9AA8-95FF-57D98DE0E95B}"/>
          </ac:spMkLst>
        </pc:spChg>
        <pc:spChg chg="add del mod">
          <ac:chgData name="John Cutter" userId="dbce2f5c0792da44" providerId="LiveId" clId="{642EC1C0-5BBD-4E5E-988A-13441C663393}" dt="2026-01-09T23:17:45.283" v="1918"/>
          <ac:spMkLst>
            <pc:docMk/>
            <pc:sldMk cId="3284920171" sldId="303"/>
            <ac:spMk id="3" creationId="{A84F7ECB-1DD0-EC13-6FCA-FA8FE4628448}"/>
          </ac:spMkLst>
        </pc:spChg>
        <pc:graphicFrameChg chg="add del">
          <ac:chgData name="John Cutter" userId="dbce2f5c0792da44" providerId="LiveId" clId="{642EC1C0-5BBD-4E5E-988A-13441C663393}" dt="2026-01-09T22:45:11.262" v="1754" actId="26606"/>
          <ac:graphicFrameMkLst>
            <pc:docMk/>
            <pc:sldMk cId="3284920171" sldId="303"/>
            <ac:graphicFrameMk id="5" creationId="{AFB9BC11-0F25-E0C5-6815-61E0B2C51D4D}"/>
          </ac:graphicFrameMkLst>
        </pc:graphicFrameChg>
      </pc:sldChg>
      <pc:sldChg chg="addSp delSp modSp add mod ord setBg delDesignElem">
        <pc:chgData name="John Cutter" userId="dbce2f5c0792da44" providerId="LiveId" clId="{642EC1C0-5BBD-4E5E-988A-13441C663393}" dt="2026-01-09T23:17:58.425" v="1923" actId="1076"/>
        <pc:sldMkLst>
          <pc:docMk/>
          <pc:sldMk cId="1337203132" sldId="304"/>
        </pc:sldMkLst>
        <pc:spChg chg="mod">
          <ac:chgData name="John Cutter" userId="dbce2f5c0792da44" providerId="LiveId" clId="{642EC1C0-5BBD-4E5E-988A-13441C663393}" dt="2026-01-09T23:17:45.711" v="1919" actId="26606"/>
          <ac:spMkLst>
            <pc:docMk/>
            <pc:sldMk cId="1337203132" sldId="304"/>
            <ac:spMk id="2" creationId="{39D39B25-B30C-F990-54B2-BA01D9D0096B}"/>
          </ac:spMkLst>
        </pc:spChg>
        <pc:spChg chg="del mod">
          <ac:chgData name="John Cutter" userId="dbce2f5c0792da44" providerId="LiveId" clId="{642EC1C0-5BBD-4E5E-988A-13441C663393}" dt="2026-01-09T22:30:44.233" v="1376" actId="478"/>
          <ac:spMkLst>
            <pc:docMk/>
            <pc:sldMk cId="1337203132" sldId="304"/>
            <ac:spMk id="3" creationId="{72A821FA-87F8-0B44-A647-CD1A5AE0F189}"/>
          </ac:spMkLst>
        </pc:spChg>
        <pc:spChg chg="add mod">
          <ac:chgData name="John Cutter" userId="dbce2f5c0792da44" providerId="LiveId" clId="{642EC1C0-5BBD-4E5E-988A-13441C663393}" dt="2026-01-09T23:17:58.425" v="1923" actId="1076"/>
          <ac:spMkLst>
            <pc:docMk/>
            <pc:sldMk cId="1337203132" sldId="304"/>
            <ac:spMk id="6" creationId="{3023F1E0-B039-1112-CDB0-6ACBA2895FD0}"/>
          </ac:spMkLst>
        </pc:spChg>
        <pc:spChg chg="add del">
          <ac:chgData name="John Cutter" userId="dbce2f5c0792da44" providerId="LiveId" clId="{642EC1C0-5BBD-4E5E-988A-13441C663393}" dt="2026-01-09T23:17:45.711" v="1919" actId="26606"/>
          <ac:spMkLst>
            <pc:docMk/>
            <pc:sldMk cId="1337203132" sldId="304"/>
            <ac:spMk id="11" creationId="{2EB492CD-616E-47F8-933B-5E2D952A0593}"/>
          </ac:spMkLst>
        </pc:spChg>
        <pc:spChg chg="add del">
          <ac:chgData name="John Cutter" userId="dbce2f5c0792da44" providerId="LiveId" clId="{642EC1C0-5BBD-4E5E-988A-13441C663393}" dt="2026-01-09T23:17:45.711" v="1919" actId="26606"/>
          <ac:spMkLst>
            <pc:docMk/>
            <pc:sldMk cId="1337203132" sldId="304"/>
            <ac:spMk id="13" creationId="{59383CF9-23B5-4335-9B21-1791C4CF1C75}"/>
          </ac:spMkLst>
        </pc:spChg>
        <pc:spChg chg="add del">
          <ac:chgData name="John Cutter" userId="dbce2f5c0792da44" providerId="LiveId" clId="{642EC1C0-5BBD-4E5E-988A-13441C663393}" dt="2026-01-09T23:17:45.711" v="1919" actId="26606"/>
          <ac:spMkLst>
            <pc:docMk/>
            <pc:sldMk cId="1337203132" sldId="304"/>
            <ac:spMk id="15" creationId="{0007FE00-9498-4706-B255-6437B0252C02}"/>
          </ac:spMkLst>
        </pc:spChg>
        <pc:picChg chg="add mod">
          <ac:chgData name="John Cutter" userId="dbce2f5c0792da44" providerId="LiveId" clId="{642EC1C0-5BBD-4E5E-988A-13441C663393}" dt="2026-01-09T23:17:53.776" v="1921" actId="14100"/>
          <ac:picMkLst>
            <pc:docMk/>
            <pc:sldMk cId="1337203132" sldId="304"/>
            <ac:picMk id="5" creationId="{899F0FFF-7056-6A92-2FE0-07ADAF34094D}"/>
          </ac:picMkLst>
        </pc:picChg>
      </pc:sldChg>
      <pc:sldChg chg="addSp delSp modSp add mod ord">
        <pc:chgData name="John Cutter" userId="dbce2f5c0792da44" providerId="LiveId" clId="{642EC1C0-5BBD-4E5E-988A-13441C663393}" dt="2026-01-09T23:17:45.283" v="1918"/>
        <pc:sldMkLst>
          <pc:docMk/>
          <pc:sldMk cId="3769572880" sldId="305"/>
        </pc:sldMkLst>
        <pc:spChg chg="mod">
          <ac:chgData name="John Cutter" userId="dbce2f5c0792da44" providerId="LiveId" clId="{642EC1C0-5BBD-4E5E-988A-13441C663393}" dt="2026-01-09T23:17:45.283" v="1918"/>
          <ac:spMkLst>
            <pc:docMk/>
            <pc:sldMk cId="3769572880" sldId="305"/>
            <ac:spMk id="2" creationId="{AFE03ADE-052F-E0E3-C5C8-98D86F752395}"/>
          </ac:spMkLst>
        </pc:spChg>
        <pc:spChg chg="del">
          <ac:chgData name="John Cutter" userId="dbce2f5c0792da44" providerId="LiveId" clId="{642EC1C0-5BBD-4E5E-988A-13441C663393}" dt="2026-01-09T22:30:56.610" v="1380" actId="478"/>
          <ac:spMkLst>
            <pc:docMk/>
            <pc:sldMk cId="3769572880" sldId="305"/>
            <ac:spMk id="3" creationId="{350245A2-2A54-9DBD-AE5B-C71F92260DD5}"/>
          </ac:spMkLst>
        </pc:spChg>
        <pc:spChg chg="add mod">
          <ac:chgData name="John Cutter" userId="dbce2f5c0792da44" providerId="LiveId" clId="{642EC1C0-5BBD-4E5E-988A-13441C663393}" dt="2026-01-09T22:32:57.967" v="1648" actId="14100"/>
          <ac:spMkLst>
            <pc:docMk/>
            <pc:sldMk cId="3769572880" sldId="305"/>
            <ac:spMk id="6" creationId="{14144579-E87B-0801-23E9-CB5A38EACE4C}"/>
          </ac:spMkLst>
        </pc:spChg>
        <pc:picChg chg="add mod">
          <ac:chgData name="John Cutter" userId="dbce2f5c0792da44" providerId="LiveId" clId="{642EC1C0-5BBD-4E5E-988A-13441C663393}" dt="2026-01-09T22:30:59.743" v="1381" actId="1076"/>
          <ac:picMkLst>
            <pc:docMk/>
            <pc:sldMk cId="3769572880" sldId="305"/>
            <ac:picMk id="5" creationId="{4FBEA3FB-296E-2563-10B5-5879C8FF92DE}"/>
          </ac:picMkLst>
        </pc:picChg>
      </pc:sldChg>
      <pc:sldChg chg="addSp delSp modSp add mod">
        <pc:chgData name="John Cutter" userId="dbce2f5c0792da44" providerId="LiveId" clId="{642EC1C0-5BBD-4E5E-988A-13441C663393}" dt="2026-01-09T23:52:31.963" v="2023" actId="20577"/>
        <pc:sldMkLst>
          <pc:docMk/>
          <pc:sldMk cId="482856308" sldId="306"/>
        </pc:sldMkLst>
        <pc:spChg chg="mod">
          <ac:chgData name="John Cutter" userId="dbce2f5c0792da44" providerId="LiveId" clId="{642EC1C0-5BBD-4E5E-988A-13441C663393}" dt="2026-01-09T23:52:31.963" v="2023" actId="20577"/>
          <ac:spMkLst>
            <pc:docMk/>
            <pc:sldMk cId="482856308" sldId="306"/>
            <ac:spMk id="2" creationId="{1B0A8A3C-0A07-F0A7-C2ED-4A9A7A4E0226}"/>
          </ac:spMkLst>
        </pc:spChg>
        <pc:spChg chg="del mod">
          <ac:chgData name="John Cutter" userId="dbce2f5c0792da44" providerId="LiveId" clId="{642EC1C0-5BBD-4E5E-988A-13441C663393}" dt="2026-01-09T23:50:52.863" v="2006" actId="478"/>
          <ac:spMkLst>
            <pc:docMk/>
            <pc:sldMk cId="482856308" sldId="306"/>
            <ac:spMk id="3" creationId="{CC1C8DC0-3045-F5FA-C45B-4F340A32C758}"/>
          </ac:spMkLst>
        </pc:spChg>
        <pc:picChg chg="add del mod">
          <ac:chgData name="John Cutter" userId="dbce2f5c0792da44" providerId="LiveId" clId="{642EC1C0-5BBD-4E5E-988A-13441C663393}" dt="2026-01-09T23:14:56.908" v="1896" actId="478"/>
          <ac:picMkLst>
            <pc:docMk/>
            <pc:sldMk cId="482856308" sldId="306"/>
            <ac:picMk id="5" creationId="{62B82F33-035E-E518-392B-CE325A057C00}"/>
          </ac:picMkLst>
        </pc:picChg>
        <pc:picChg chg="add mod">
          <ac:chgData name="John Cutter" userId="dbce2f5c0792da44" providerId="LiveId" clId="{642EC1C0-5BBD-4E5E-988A-13441C663393}" dt="2026-01-09T23:51:26.884" v="2012" actId="167"/>
          <ac:picMkLst>
            <pc:docMk/>
            <pc:sldMk cId="482856308" sldId="306"/>
            <ac:picMk id="7" creationId="{BDD69D4D-177B-037D-13C8-11F13DC1E4D6}"/>
          </ac:picMkLst>
        </pc:picChg>
      </pc:sldChg>
      <pc:sldChg chg="addSp delSp modSp add mod">
        <pc:chgData name="John Cutter" userId="dbce2f5c0792da44" providerId="LiveId" clId="{642EC1C0-5BBD-4E5E-988A-13441C663393}" dt="2026-01-10T01:06:40.279" v="3927" actId="20577"/>
        <pc:sldMkLst>
          <pc:docMk/>
          <pc:sldMk cId="2946778985" sldId="307"/>
        </pc:sldMkLst>
        <pc:spChg chg="mod ord">
          <ac:chgData name="John Cutter" userId="dbce2f5c0792da44" providerId="LiveId" clId="{642EC1C0-5BBD-4E5E-988A-13441C663393}" dt="2026-01-10T01:06:40.279" v="3927" actId="20577"/>
          <ac:spMkLst>
            <pc:docMk/>
            <pc:sldMk cId="2946778985" sldId="307"/>
            <ac:spMk id="2" creationId="{D1D6F1AE-5A89-98DB-FE5E-DFB2B7DD44B4}"/>
          </ac:spMkLst>
        </pc:spChg>
        <pc:spChg chg="del mod">
          <ac:chgData name="John Cutter" userId="dbce2f5c0792da44" providerId="LiveId" clId="{642EC1C0-5BBD-4E5E-988A-13441C663393}" dt="2026-01-09T23:55:33.083" v="2025" actId="478"/>
          <ac:spMkLst>
            <pc:docMk/>
            <pc:sldMk cId="2946778985" sldId="307"/>
            <ac:spMk id="3" creationId="{9FA9C75C-0788-03D2-F072-F85697F22CFE}"/>
          </ac:spMkLst>
        </pc:spChg>
        <pc:spChg chg="add mod">
          <ac:chgData name="John Cutter" userId="dbce2f5c0792da44" providerId="LiveId" clId="{642EC1C0-5BBD-4E5E-988A-13441C663393}" dt="2026-01-09T23:59:41.547" v="2146" actId="1076"/>
          <ac:spMkLst>
            <pc:docMk/>
            <pc:sldMk cId="2946778985" sldId="307"/>
            <ac:spMk id="8" creationId="{F658DF0F-420B-C419-4817-EC13B46D00F0}"/>
          </ac:spMkLst>
        </pc:spChg>
        <pc:picChg chg="add mod">
          <ac:chgData name="John Cutter" userId="dbce2f5c0792da44" providerId="LiveId" clId="{642EC1C0-5BBD-4E5E-988A-13441C663393}" dt="2026-01-09T23:56:18.047" v="2031" actId="1076"/>
          <ac:picMkLst>
            <pc:docMk/>
            <pc:sldMk cId="2946778985" sldId="307"/>
            <ac:picMk id="5" creationId="{0D765EB6-5C27-6B92-551D-AD67D8162BE2}"/>
          </ac:picMkLst>
        </pc:picChg>
        <pc:cxnChg chg="add mod">
          <ac:chgData name="John Cutter" userId="dbce2f5c0792da44" providerId="LiveId" clId="{642EC1C0-5BBD-4E5E-988A-13441C663393}" dt="2026-01-09T23:58:50.030" v="2130" actId="1076"/>
          <ac:cxnSpMkLst>
            <pc:docMk/>
            <pc:sldMk cId="2946778985" sldId="307"/>
            <ac:cxnSpMk id="6" creationId="{D24E0667-F77B-ECE9-E37D-DD3CF256573A}"/>
          </ac:cxnSpMkLst>
        </pc:cxnChg>
      </pc:sldChg>
      <pc:sldChg chg="addSp modSp add mod ord">
        <pc:chgData name="John Cutter" userId="dbce2f5c0792da44" providerId="LiveId" clId="{642EC1C0-5BBD-4E5E-988A-13441C663393}" dt="2026-01-10T01:01:46.966" v="3585" actId="27636"/>
        <pc:sldMkLst>
          <pc:docMk/>
          <pc:sldMk cId="3088698501" sldId="308"/>
        </pc:sldMkLst>
        <pc:spChg chg="mod">
          <ac:chgData name="John Cutter" userId="dbce2f5c0792da44" providerId="LiveId" clId="{642EC1C0-5BBD-4E5E-988A-13441C663393}" dt="2026-01-10T00:35:48.713" v="2659" actId="27636"/>
          <ac:spMkLst>
            <pc:docMk/>
            <pc:sldMk cId="3088698501" sldId="308"/>
            <ac:spMk id="2" creationId="{587A1A81-5CBA-BE5A-2A2D-BA225C876471}"/>
          </ac:spMkLst>
        </pc:spChg>
        <pc:spChg chg="mod">
          <ac:chgData name="John Cutter" userId="dbce2f5c0792da44" providerId="LiveId" clId="{642EC1C0-5BBD-4E5E-988A-13441C663393}" dt="2026-01-10T01:01:46.966" v="3585" actId="27636"/>
          <ac:spMkLst>
            <pc:docMk/>
            <pc:sldMk cId="3088698501" sldId="308"/>
            <ac:spMk id="3" creationId="{1B48FCEE-A366-30E5-540A-1032328768A6}"/>
          </ac:spMkLst>
        </pc:spChg>
        <pc:picChg chg="add mod">
          <ac:chgData name="John Cutter" userId="dbce2f5c0792da44" providerId="LiveId" clId="{642EC1C0-5BBD-4E5E-988A-13441C663393}" dt="2026-01-10T00:39:55.683" v="2711" actId="1076"/>
          <ac:picMkLst>
            <pc:docMk/>
            <pc:sldMk cId="3088698501" sldId="308"/>
            <ac:picMk id="5" creationId="{AD6756DC-7230-6DE8-CB39-277C5BE9227E}"/>
          </ac:picMkLst>
        </pc:picChg>
        <pc:picChg chg="add mod">
          <ac:chgData name="John Cutter" userId="dbce2f5c0792da44" providerId="LiveId" clId="{642EC1C0-5BBD-4E5E-988A-13441C663393}" dt="2026-01-10T00:35:18.347" v="2584" actId="1076"/>
          <ac:picMkLst>
            <pc:docMk/>
            <pc:sldMk cId="3088698501" sldId="308"/>
            <ac:picMk id="7" creationId="{5331A623-46D1-9EF2-DDF2-A11EDB25BE89}"/>
          </ac:picMkLst>
        </pc:picChg>
      </pc:sldChg>
      <pc:sldChg chg="addSp delSp modSp add mod">
        <pc:chgData name="John Cutter" userId="dbce2f5c0792da44" providerId="LiveId" clId="{642EC1C0-5BBD-4E5E-988A-13441C663393}" dt="2026-01-10T01:05:08.273" v="3855" actId="20577"/>
        <pc:sldMkLst>
          <pc:docMk/>
          <pc:sldMk cId="4160496175" sldId="309"/>
        </pc:sldMkLst>
        <pc:spChg chg="mod">
          <ac:chgData name="John Cutter" userId="dbce2f5c0792da44" providerId="LiveId" clId="{642EC1C0-5BBD-4E5E-988A-13441C663393}" dt="2026-01-10T01:05:08.273" v="3855" actId="20577"/>
          <ac:spMkLst>
            <pc:docMk/>
            <pc:sldMk cId="4160496175" sldId="309"/>
            <ac:spMk id="2" creationId="{F7A76D99-93CA-61D5-406D-BBF56840F0B6}"/>
          </ac:spMkLst>
        </pc:spChg>
        <pc:spChg chg="del mod">
          <ac:chgData name="John Cutter" userId="dbce2f5c0792da44" providerId="LiveId" clId="{642EC1C0-5BBD-4E5E-988A-13441C663393}" dt="2026-01-10T01:03:28.117" v="3637" actId="478"/>
          <ac:spMkLst>
            <pc:docMk/>
            <pc:sldMk cId="4160496175" sldId="309"/>
            <ac:spMk id="3" creationId="{6408CF47-1998-8E1A-01ED-69EEBABFB0AB}"/>
          </ac:spMkLst>
        </pc:spChg>
        <pc:picChg chg="add mod ord">
          <ac:chgData name="John Cutter" userId="dbce2f5c0792da44" providerId="LiveId" clId="{642EC1C0-5BBD-4E5E-988A-13441C663393}" dt="2026-01-10T01:03:35.326" v="3638" actId="14100"/>
          <ac:picMkLst>
            <pc:docMk/>
            <pc:sldMk cId="4160496175" sldId="309"/>
            <ac:picMk id="4" creationId="{CDADD611-09BE-F973-3B01-882CD293872E}"/>
          </ac:picMkLst>
        </pc:picChg>
      </pc:sldChg>
      <pc:sldChg chg="addSp delSp modSp new mod ord">
        <pc:chgData name="John Cutter" userId="dbce2f5c0792da44" providerId="LiveId" clId="{642EC1C0-5BBD-4E5E-988A-13441C663393}" dt="2026-01-10T00:03:02.999" v="2232"/>
        <pc:sldMkLst>
          <pc:docMk/>
          <pc:sldMk cId="2510812474" sldId="310"/>
        </pc:sldMkLst>
        <pc:spChg chg="mod">
          <ac:chgData name="John Cutter" userId="dbce2f5c0792da44" providerId="LiveId" clId="{642EC1C0-5BBD-4E5E-988A-13441C663393}" dt="2026-01-09T22:53:37.357" v="1827" actId="1076"/>
          <ac:spMkLst>
            <pc:docMk/>
            <pc:sldMk cId="2510812474" sldId="310"/>
            <ac:spMk id="2" creationId="{EF7275DA-1275-0F1E-C13A-3D18CC8C22D2}"/>
          </ac:spMkLst>
        </pc:spChg>
        <pc:spChg chg="mod">
          <ac:chgData name="John Cutter" userId="dbce2f5c0792da44" providerId="LiveId" clId="{642EC1C0-5BBD-4E5E-988A-13441C663393}" dt="2026-01-09T22:53:41.432" v="1828" actId="1076"/>
          <ac:spMkLst>
            <pc:docMk/>
            <pc:sldMk cId="2510812474" sldId="310"/>
            <ac:spMk id="3" creationId="{1A7DF76B-242C-FD1F-9C9D-E28B8E71E501}"/>
          </ac:spMkLst>
        </pc:spChg>
        <pc:picChg chg="add mod ord">
          <ac:chgData name="John Cutter" userId="dbce2f5c0792da44" providerId="LiveId" clId="{642EC1C0-5BBD-4E5E-988A-13441C663393}" dt="2026-01-09T22:59:55.193" v="1842" actId="14100"/>
          <ac:picMkLst>
            <pc:docMk/>
            <pc:sldMk cId="2510812474" sldId="310"/>
            <ac:picMk id="5" creationId="{08B32F12-0806-2556-4BDF-55E43293C1B9}"/>
          </ac:picMkLst>
        </pc:picChg>
        <pc:picChg chg="add del mod">
          <ac:chgData name="John Cutter" userId="dbce2f5c0792da44" providerId="LiveId" clId="{642EC1C0-5BBD-4E5E-988A-13441C663393}" dt="2026-01-09T22:58:25.693" v="1835" actId="478"/>
          <ac:picMkLst>
            <pc:docMk/>
            <pc:sldMk cId="2510812474" sldId="310"/>
            <ac:picMk id="7" creationId="{B20606E5-8FF3-FD17-E708-9AA73363DCBE}"/>
          </ac:picMkLst>
        </pc:picChg>
        <pc:picChg chg="add mod ord">
          <ac:chgData name="John Cutter" userId="dbce2f5c0792da44" providerId="LiveId" clId="{642EC1C0-5BBD-4E5E-988A-13441C663393}" dt="2026-01-09T22:53:55.290" v="1830" actId="167"/>
          <ac:picMkLst>
            <pc:docMk/>
            <pc:sldMk cId="2510812474" sldId="310"/>
            <ac:picMk id="9" creationId="{4440F9A9-A9F5-326F-540E-6582C26CB8A1}"/>
          </ac:picMkLst>
        </pc:picChg>
        <pc:picChg chg="add del mod">
          <ac:chgData name="John Cutter" userId="dbce2f5c0792da44" providerId="LiveId" clId="{642EC1C0-5BBD-4E5E-988A-13441C663393}" dt="2026-01-09T22:58:36.550" v="1837" actId="478"/>
          <ac:picMkLst>
            <pc:docMk/>
            <pc:sldMk cId="2510812474" sldId="310"/>
            <ac:picMk id="11" creationId="{44760506-067F-52A4-6E5E-855C14D01D45}"/>
          </ac:picMkLst>
        </pc:picChg>
        <pc:picChg chg="add mod">
          <ac:chgData name="John Cutter" userId="dbce2f5c0792da44" providerId="LiveId" clId="{642EC1C0-5BBD-4E5E-988A-13441C663393}" dt="2026-01-09T22:59:51.136" v="1841" actId="1076"/>
          <ac:picMkLst>
            <pc:docMk/>
            <pc:sldMk cId="2510812474" sldId="310"/>
            <ac:picMk id="13" creationId="{746D8613-051D-420F-4BFB-AE1C6CC87EB8}"/>
          </ac:picMkLst>
        </pc:picChg>
      </pc:sldChg>
      <pc:sldChg chg="addSp delSp modSp add mod">
        <pc:chgData name="John Cutter" userId="dbce2f5c0792da44" providerId="LiveId" clId="{642EC1C0-5BBD-4E5E-988A-13441C663393}" dt="2026-01-10T00:02:08.042" v="2230" actId="1076"/>
        <pc:sldMkLst>
          <pc:docMk/>
          <pc:sldMk cId="904263084" sldId="311"/>
        </pc:sldMkLst>
        <pc:spChg chg="mod ord">
          <ac:chgData name="John Cutter" userId="dbce2f5c0792da44" providerId="LiveId" clId="{642EC1C0-5BBD-4E5E-988A-13441C663393}" dt="2026-01-10T00:02:02.142" v="2229" actId="20577"/>
          <ac:spMkLst>
            <pc:docMk/>
            <pc:sldMk cId="904263084" sldId="311"/>
            <ac:spMk id="2" creationId="{D1D6F1AE-5A89-98DB-FE5E-DFB2B7DD44B4}"/>
          </ac:spMkLst>
        </pc:spChg>
        <pc:spChg chg="mod ord">
          <ac:chgData name="John Cutter" userId="dbce2f5c0792da44" providerId="LiveId" clId="{642EC1C0-5BBD-4E5E-988A-13441C663393}" dt="2026-01-10T00:02:08.042" v="2230" actId="1076"/>
          <ac:spMkLst>
            <pc:docMk/>
            <pc:sldMk cId="904263084" sldId="311"/>
            <ac:spMk id="8" creationId="{F658DF0F-420B-C419-4817-EC13B46D00F0}"/>
          </ac:spMkLst>
        </pc:spChg>
        <pc:picChg chg="add mod">
          <ac:chgData name="John Cutter" userId="dbce2f5c0792da44" providerId="LiveId" clId="{642EC1C0-5BBD-4E5E-988A-13441C663393}" dt="2026-01-10T00:01:17.557" v="2154" actId="1076"/>
          <ac:picMkLst>
            <pc:docMk/>
            <pc:sldMk cId="904263084" sldId="311"/>
            <ac:picMk id="4" creationId="{00E837BF-2E79-F506-DD30-2D123F32317F}"/>
          </ac:picMkLst>
        </pc:picChg>
        <pc:picChg chg="del">
          <ac:chgData name="John Cutter" userId="dbce2f5c0792da44" providerId="LiveId" clId="{642EC1C0-5BBD-4E5E-988A-13441C663393}" dt="2026-01-10T00:00:52.304" v="2149" actId="478"/>
          <ac:picMkLst>
            <pc:docMk/>
            <pc:sldMk cId="904263084" sldId="311"/>
            <ac:picMk id="5" creationId="{0D765EB6-5C27-6B92-551D-AD67D8162BE2}"/>
          </ac:picMkLst>
        </pc:picChg>
        <pc:cxnChg chg="mod ord">
          <ac:chgData name="John Cutter" userId="dbce2f5c0792da44" providerId="LiveId" clId="{642EC1C0-5BBD-4E5E-988A-13441C663393}" dt="2026-01-10T00:01:27.443" v="2156" actId="14100"/>
          <ac:cxnSpMkLst>
            <pc:docMk/>
            <pc:sldMk cId="904263084" sldId="311"/>
            <ac:cxnSpMk id="6" creationId="{D24E0667-F77B-ECE9-E37D-DD3CF256573A}"/>
          </ac:cxnSpMkLst>
        </pc:cxnChg>
      </pc:sldChg>
      <pc:sldChg chg="addSp modSp new mod ord">
        <pc:chgData name="John Cutter" userId="dbce2f5c0792da44" providerId="LiveId" clId="{642EC1C0-5BBD-4E5E-988A-13441C663393}" dt="2026-01-10T00:32:51.726" v="2572" actId="20577"/>
        <pc:sldMkLst>
          <pc:docMk/>
          <pc:sldMk cId="537376608" sldId="312"/>
        </pc:sldMkLst>
        <pc:spChg chg="mod">
          <ac:chgData name="John Cutter" userId="dbce2f5c0792da44" providerId="LiveId" clId="{642EC1C0-5BBD-4E5E-988A-13441C663393}" dt="2026-01-10T00:30:00.480" v="2310" actId="1076"/>
          <ac:spMkLst>
            <pc:docMk/>
            <pc:sldMk cId="537376608" sldId="312"/>
            <ac:spMk id="2" creationId="{70150F2C-97D1-EB94-7A0F-AE932CE2E703}"/>
          </ac:spMkLst>
        </pc:spChg>
        <pc:spChg chg="mod">
          <ac:chgData name="John Cutter" userId="dbce2f5c0792da44" providerId="LiveId" clId="{642EC1C0-5BBD-4E5E-988A-13441C663393}" dt="2026-01-10T00:32:51.726" v="2572" actId="20577"/>
          <ac:spMkLst>
            <pc:docMk/>
            <pc:sldMk cId="537376608" sldId="312"/>
            <ac:spMk id="3" creationId="{37E5BA62-349B-7597-6344-B3C41E5CB3A7}"/>
          </ac:spMkLst>
        </pc:spChg>
        <pc:picChg chg="add mod">
          <ac:chgData name="John Cutter" userId="dbce2f5c0792da44" providerId="LiveId" clId="{642EC1C0-5BBD-4E5E-988A-13441C663393}" dt="2026-01-10T00:29:39.347" v="2305" actId="1076"/>
          <ac:picMkLst>
            <pc:docMk/>
            <pc:sldMk cId="537376608" sldId="312"/>
            <ac:picMk id="5" creationId="{36B22386-3381-6C67-3240-AB12D9AB02A6}"/>
          </ac:picMkLst>
        </pc:picChg>
      </pc:sldChg>
      <pc:sldChg chg="addSp modSp new mod">
        <pc:chgData name="John Cutter" userId="dbce2f5c0792da44" providerId="LiveId" clId="{642EC1C0-5BBD-4E5E-988A-13441C663393}" dt="2026-01-10T02:50:09.830" v="8999" actId="20577"/>
        <pc:sldMkLst>
          <pc:docMk/>
          <pc:sldMk cId="4095732186" sldId="313"/>
        </pc:sldMkLst>
        <pc:spChg chg="mod">
          <ac:chgData name="John Cutter" userId="dbce2f5c0792da44" providerId="LiveId" clId="{642EC1C0-5BBD-4E5E-988A-13441C663393}" dt="2026-01-10T02:50:01.641" v="8992" actId="313"/>
          <ac:spMkLst>
            <pc:docMk/>
            <pc:sldMk cId="4095732186" sldId="313"/>
            <ac:spMk id="2" creationId="{B83A13B4-4702-2671-49D3-4B74688C05B3}"/>
          </ac:spMkLst>
        </pc:spChg>
        <pc:spChg chg="mod">
          <ac:chgData name="John Cutter" userId="dbce2f5c0792da44" providerId="LiveId" clId="{642EC1C0-5BBD-4E5E-988A-13441C663393}" dt="2026-01-10T02:50:09.830" v="8999" actId="20577"/>
          <ac:spMkLst>
            <pc:docMk/>
            <pc:sldMk cId="4095732186" sldId="313"/>
            <ac:spMk id="3" creationId="{F43BDB23-DB73-A6B8-884D-47192CC29A96}"/>
          </ac:spMkLst>
        </pc:spChg>
        <pc:picChg chg="add mod">
          <ac:chgData name="John Cutter" userId="dbce2f5c0792da44" providerId="LiveId" clId="{642EC1C0-5BBD-4E5E-988A-13441C663393}" dt="2026-01-10T01:25:32.913" v="5443" actId="1076"/>
          <ac:picMkLst>
            <pc:docMk/>
            <pc:sldMk cId="4095732186" sldId="313"/>
            <ac:picMk id="5" creationId="{6B35B58F-6CED-D3DB-2001-91C829624351}"/>
          </ac:picMkLst>
        </pc:picChg>
      </pc:sldChg>
      <pc:sldChg chg="addSp modSp new mod ord">
        <pc:chgData name="John Cutter" userId="dbce2f5c0792da44" providerId="LiveId" clId="{642EC1C0-5BBD-4E5E-988A-13441C663393}" dt="2026-01-10T01:37:28.634" v="6254" actId="14100"/>
        <pc:sldMkLst>
          <pc:docMk/>
          <pc:sldMk cId="1743384163" sldId="314"/>
        </pc:sldMkLst>
        <pc:spChg chg="mod">
          <ac:chgData name="John Cutter" userId="dbce2f5c0792da44" providerId="LiveId" clId="{642EC1C0-5BBD-4E5E-988A-13441C663393}" dt="2026-01-10T01:34:37.073" v="5992" actId="20577"/>
          <ac:spMkLst>
            <pc:docMk/>
            <pc:sldMk cId="1743384163" sldId="314"/>
            <ac:spMk id="2" creationId="{8FE41753-1F90-1E43-1547-0A01146023DD}"/>
          </ac:spMkLst>
        </pc:spChg>
        <pc:spChg chg="mod">
          <ac:chgData name="John Cutter" userId="dbce2f5c0792da44" providerId="LiveId" clId="{642EC1C0-5BBD-4E5E-988A-13441C663393}" dt="2026-01-10T01:37:28.634" v="6254" actId="14100"/>
          <ac:spMkLst>
            <pc:docMk/>
            <pc:sldMk cId="1743384163" sldId="314"/>
            <ac:spMk id="3" creationId="{B8B3EA4B-ABCD-DD60-E4EF-8301A3E6A425}"/>
          </ac:spMkLst>
        </pc:spChg>
        <pc:picChg chg="add mod">
          <ac:chgData name="John Cutter" userId="dbce2f5c0792da44" providerId="LiveId" clId="{642EC1C0-5BBD-4E5E-988A-13441C663393}" dt="2026-01-10T01:37:20.685" v="6251" actId="1076"/>
          <ac:picMkLst>
            <pc:docMk/>
            <pc:sldMk cId="1743384163" sldId="314"/>
            <ac:picMk id="5" creationId="{67B461C7-D298-24BD-9AB1-75BDE17DA940}"/>
          </ac:picMkLst>
        </pc:picChg>
      </pc:sldChg>
      <pc:sldChg chg="addSp modSp add mod">
        <pc:chgData name="John Cutter" userId="dbce2f5c0792da44" providerId="LiveId" clId="{642EC1C0-5BBD-4E5E-988A-13441C663393}" dt="2026-01-10T01:41:29.749" v="6368" actId="20577"/>
        <pc:sldMkLst>
          <pc:docMk/>
          <pc:sldMk cId="451274468" sldId="315"/>
        </pc:sldMkLst>
        <pc:spChg chg="mod">
          <ac:chgData name="John Cutter" userId="dbce2f5c0792da44" providerId="LiveId" clId="{642EC1C0-5BBD-4E5E-988A-13441C663393}" dt="2026-01-10T01:41:29.749" v="6368" actId="20577"/>
          <ac:spMkLst>
            <pc:docMk/>
            <pc:sldMk cId="451274468" sldId="315"/>
            <ac:spMk id="2" creationId="{8FE41753-1F90-1E43-1547-0A01146023DD}"/>
          </ac:spMkLst>
        </pc:spChg>
        <pc:spChg chg="mod">
          <ac:chgData name="John Cutter" userId="dbce2f5c0792da44" providerId="LiveId" clId="{642EC1C0-5BBD-4E5E-988A-13441C663393}" dt="2026-01-10T01:38:42.498" v="6347" actId="20577"/>
          <ac:spMkLst>
            <pc:docMk/>
            <pc:sldMk cId="451274468" sldId="315"/>
            <ac:spMk id="3" creationId="{B8B3EA4B-ABCD-DD60-E4EF-8301A3E6A425}"/>
          </ac:spMkLst>
        </pc:spChg>
        <pc:picChg chg="add mod">
          <ac:chgData name="John Cutter" userId="dbce2f5c0792da44" providerId="LiveId" clId="{642EC1C0-5BBD-4E5E-988A-13441C663393}" dt="2026-01-10T01:38:53.270" v="6348" actId="1076"/>
          <ac:picMkLst>
            <pc:docMk/>
            <pc:sldMk cId="451274468" sldId="315"/>
            <ac:picMk id="5" creationId="{8D0B8A4F-6752-D348-56D2-4A9E56440C0C}"/>
          </ac:picMkLst>
        </pc:picChg>
      </pc:sldChg>
      <pc:sldChg chg="addSp modSp new mod ord">
        <pc:chgData name="John Cutter" userId="dbce2f5c0792da44" providerId="LiveId" clId="{642EC1C0-5BBD-4E5E-988A-13441C663393}" dt="2026-01-10T01:44:20.673" v="6580" actId="20577"/>
        <pc:sldMkLst>
          <pc:docMk/>
          <pc:sldMk cId="1376959964" sldId="316"/>
        </pc:sldMkLst>
        <pc:spChg chg="mod">
          <ac:chgData name="John Cutter" userId="dbce2f5c0792da44" providerId="LiveId" clId="{642EC1C0-5BBD-4E5E-988A-13441C663393}" dt="2026-01-10T01:44:20.673" v="6580" actId="20577"/>
          <ac:spMkLst>
            <pc:docMk/>
            <pc:sldMk cId="1376959964" sldId="316"/>
            <ac:spMk id="2" creationId="{74AC12EE-7ADD-3369-E85E-3F3A49036893}"/>
          </ac:spMkLst>
        </pc:spChg>
        <pc:spChg chg="mod">
          <ac:chgData name="John Cutter" userId="dbce2f5c0792da44" providerId="LiveId" clId="{642EC1C0-5BBD-4E5E-988A-13441C663393}" dt="2026-01-10T01:42:31.863" v="6557" actId="20577"/>
          <ac:spMkLst>
            <pc:docMk/>
            <pc:sldMk cId="1376959964" sldId="316"/>
            <ac:spMk id="3" creationId="{82F3C692-B139-B3E4-331C-3234630382A4}"/>
          </ac:spMkLst>
        </pc:spChg>
        <pc:picChg chg="add mod">
          <ac:chgData name="John Cutter" userId="dbce2f5c0792da44" providerId="LiveId" clId="{642EC1C0-5BBD-4E5E-988A-13441C663393}" dt="2026-01-10T01:41:59.454" v="6441" actId="1076"/>
          <ac:picMkLst>
            <pc:docMk/>
            <pc:sldMk cId="1376959964" sldId="316"/>
            <ac:picMk id="5" creationId="{08936EAB-DBA2-A80D-A3DF-0E42060EDE6D}"/>
          </ac:picMkLst>
        </pc:picChg>
      </pc:sldChg>
      <pc:sldChg chg="addSp modSp add mod">
        <pc:chgData name="John Cutter" userId="dbce2f5c0792da44" providerId="LiveId" clId="{642EC1C0-5BBD-4E5E-988A-13441C663393}" dt="2026-01-10T02:16:17.473" v="7851" actId="14100"/>
        <pc:sldMkLst>
          <pc:docMk/>
          <pc:sldMk cId="2134343488" sldId="317"/>
        </pc:sldMkLst>
        <pc:spChg chg="mod">
          <ac:chgData name="John Cutter" userId="dbce2f5c0792da44" providerId="LiveId" clId="{642EC1C0-5BBD-4E5E-988A-13441C663393}" dt="2026-01-10T02:16:10.169" v="7849" actId="27636"/>
          <ac:spMkLst>
            <pc:docMk/>
            <pc:sldMk cId="2134343488" sldId="317"/>
            <ac:spMk id="2" creationId="{587A1A81-5CBA-BE5A-2A2D-BA225C876471}"/>
          </ac:spMkLst>
        </pc:spChg>
        <pc:spChg chg="mod">
          <ac:chgData name="John Cutter" userId="dbce2f5c0792da44" providerId="LiveId" clId="{642EC1C0-5BBD-4E5E-988A-13441C663393}" dt="2026-01-10T02:16:17.473" v="7851" actId="14100"/>
          <ac:spMkLst>
            <pc:docMk/>
            <pc:sldMk cId="2134343488" sldId="317"/>
            <ac:spMk id="3" creationId="{1B48FCEE-A366-30E5-540A-1032328768A6}"/>
          </ac:spMkLst>
        </pc:spChg>
        <pc:picChg chg="add mod">
          <ac:chgData name="John Cutter" userId="dbce2f5c0792da44" providerId="LiveId" clId="{642EC1C0-5BBD-4E5E-988A-13441C663393}" dt="2026-01-10T02:12:58.231" v="7693" actId="14100"/>
          <ac:picMkLst>
            <pc:docMk/>
            <pc:sldMk cId="2134343488" sldId="317"/>
            <ac:picMk id="5" creationId="{933D9909-BC3E-FCDE-8C64-A13DBAFD9696}"/>
          </ac:picMkLst>
        </pc:picChg>
      </pc:sldChg>
      <pc:sldChg chg="add del">
        <pc:chgData name="John Cutter" userId="dbce2f5c0792da44" providerId="LiveId" clId="{642EC1C0-5BBD-4E5E-988A-13441C663393}" dt="2026-01-10T02:19:44.230" v="7876" actId="2696"/>
        <pc:sldMkLst>
          <pc:docMk/>
          <pc:sldMk cId="1941276683" sldId="318"/>
        </pc:sldMkLst>
      </pc:sldChg>
      <pc:sldChg chg="modSp add mod ord">
        <pc:chgData name="John Cutter" userId="dbce2f5c0792da44" providerId="LiveId" clId="{642EC1C0-5BBD-4E5E-988A-13441C663393}" dt="2026-01-10T02:00:12.316" v="7476" actId="20577"/>
        <pc:sldMkLst>
          <pc:docMk/>
          <pc:sldMk cId="3949152032" sldId="319"/>
        </pc:sldMkLst>
        <pc:spChg chg="mod">
          <ac:chgData name="John Cutter" userId="dbce2f5c0792da44" providerId="LiveId" clId="{642EC1C0-5BBD-4E5E-988A-13441C663393}" dt="2026-01-10T01:50:44.245" v="7011" actId="20577"/>
          <ac:spMkLst>
            <pc:docMk/>
            <pc:sldMk cId="3949152032" sldId="319"/>
            <ac:spMk id="2" creationId="{587A1A81-5CBA-BE5A-2A2D-BA225C876471}"/>
          </ac:spMkLst>
        </pc:spChg>
        <pc:spChg chg="mod">
          <ac:chgData name="John Cutter" userId="dbce2f5c0792da44" providerId="LiveId" clId="{642EC1C0-5BBD-4E5E-988A-13441C663393}" dt="2026-01-10T02:00:12.316" v="7476" actId="20577"/>
          <ac:spMkLst>
            <pc:docMk/>
            <pc:sldMk cId="3949152032" sldId="319"/>
            <ac:spMk id="3" creationId="{1B48FCEE-A366-30E5-540A-1032328768A6}"/>
          </ac:spMkLst>
        </pc:spChg>
      </pc:sldChg>
      <pc:sldChg chg="addSp modSp add mod">
        <pc:chgData name="John Cutter" userId="dbce2f5c0792da44" providerId="LiveId" clId="{642EC1C0-5BBD-4E5E-988A-13441C663393}" dt="2026-01-10T02:11:34.698" v="7652" actId="1076"/>
        <pc:sldMkLst>
          <pc:docMk/>
          <pc:sldMk cId="4019110546" sldId="320"/>
        </pc:sldMkLst>
        <pc:spChg chg="mod">
          <ac:chgData name="John Cutter" userId="dbce2f5c0792da44" providerId="LiveId" clId="{642EC1C0-5BBD-4E5E-988A-13441C663393}" dt="2026-01-10T02:07:26.787" v="7555" actId="20577"/>
          <ac:spMkLst>
            <pc:docMk/>
            <pc:sldMk cId="4019110546" sldId="320"/>
            <ac:spMk id="2" creationId="{587A1A81-5CBA-BE5A-2A2D-BA225C876471}"/>
          </ac:spMkLst>
        </pc:spChg>
        <pc:spChg chg="mod">
          <ac:chgData name="John Cutter" userId="dbce2f5c0792da44" providerId="LiveId" clId="{642EC1C0-5BBD-4E5E-988A-13441C663393}" dt="2026-01-10T02:11:30.954" v="7650" actId="14100"/>
          <ac:spMkLst>
            <pc:docMk/>
            <pc:sldMk cId="4019110546" sldId="320"/>
            <ac:spMk id="3" creationId="{1B48FCEE-A366-30E5-540A-1032328768A6}"/>
          </ac:spMkLst>
        </pc:spChg>
        <pc:picChg chg="add mod">
          <ac:chgData name="John Cutter" userId="dbce2f5c0792da44" providerId="LiveId" clId="{642EC1C0-5BBD-4E5E-988A-13441C663393}" dt="2026-01-10T02:11:34.698" v="7652" actId="1076"/>
          <ac:picMkLst>
            <pc:docMk/>
            <pc:sldMk cId="4019110546" sldId="320"/>
            <ac:picMk id="5" creationId="{8646FDF9-BB25-64C3-73C5-E19F2212CF01}"/>
          </ac:picMkLst>
        </pc:picChg>
      </pc:sldChg>
      <pc:sldChg chg="addSp modSp new mod">
        <pc:chgData name="John Cutter" userId="dbce2f5c0792da44" providerId="LiveId" clId="{642EC1C0-5BBD-4E5E-988A-13441C663393}" dt="2026-01-10T01:58:49.782" v="7375" actId="27636"/>
        <pc:sldMkLst>
          <pc:docMk/>
          <pc:sldMk cId="2436369817" sldId="321"/>
        </pc:sldMkLst>
        <pc:spChg chg="mod">
          <ac:chgData name="John Cutter" userId="dbce2f5c0792da44" providerId="LiveId" clId="{642EC1C0-5BBD-4E5E-988A-13441C663393}" dt="2026-01-10T01:57:05.163" v="7327" actId="20577"/>
          <ac:spMkLst>
            <pc:docMk/>
            <pc:sldMk cId="2436369817" sldId="321"/>
            <ac:spMk id="2" creationId="{16BE1045-1A99-31D0-73FB-9E0FB577D9D7}"/>
          </ac:spMkLst>
        </pc:spChg>
        <pc:spChg chg="mod">
          <ac:chgData name="John Cutter" userId="dbce2f5c0792da44" providerId="LiveId" clId="{642EC1C0-5BBD-4E5E-988A-13441C663393}" dt="2026-01-10T01:58:49.782" v="7375" actId="27636"/>
          <ac:spMkLst>
            <pc:docMk/>
            <pc:sldMk cId="2436369817" sldId="321"/>
            <ac:spMk id="3" creationId="{608EFCDA-F6AD-E971-EDF9-F238FF8746F9}"/>
          </ac:spMkLst>
        </pc:spChg>
        <pc:picChg chg="add mod ord">
          <ac:chgData name="John Cutter" userId="dbce2f5c0792da44" providerId="LiveId" clId="{642EC1C0-5BBD-4E5E-988A-13441C663393}" dt="2026-01-10T01:57:35.338" v="7332" actId="167"/>
          <ac:picMkLst>
            <pc:docMk/>
            <pc:sldMk cId="2436369817" sldId="321"/>
            <ac:picMk id="5" creationId="{5AA5ABBA-438D-7170-67D2-554423B612CB}"/>
          </ac:picMkLst>
        </pc:picChg>
      </pc:sldChg>
      <pc:sldChg chg="addSp modSp new mod">
        <pc:chgData name="John Cutter" userId="dbce2f5c0792da44" providerId="LiveId" clId="{642EC1C0-5BBD-4E5E-988A-13441C663393}" dt="2026-01-10T02:01:39.530" v="7492" actId="20577"/>
        <pc:sldMkLst>
          <pc:docMk/>
          <pc:sldMk cId="987747189" sldId="322"/>
        </pc:sldMkLst>
        <pc:spChg chg="mod">
          <ac:chgData name="John Cutter" userId="dbce2f5c0792da44" providerId="LiveId" clId="{642EC1C0-5BBD-4E5E-988A-13441C663393}" dt="2026-01-10T02:00:23.427" v="7478" actId="14100"/>
          <ac:spMkLst>
            <pc:docMk/>
            <pc:sldMk cId="987747189" sldId="322"/>
            <ac:spMk id="2" creationId="{0C1E07EC-0B45-C489-841C-0B964C34B61B}"/>
          </ac:spMkLst>
        </pc:spChg>
        <pc:spChg chg="mod">
          <ac:chgData name="John Cutter" userId="dbce2f5c0792da44" providerId="LiveId" clId="{642EC1C0-5BBD-4E5E-988A-13441C663393}" dt="2026-01-10T02:01:39.530" v="7492" actId="20577"/>
          <ac:spMkLst>
            <pc:docMk/>
            <pc:sldMk cId="987747189" sldId="322"/>
            <ac:spMk id="3" creationId="{8FDF51DE-9C97-4E3B-8DD4-721CF341A702}"/>
          </ac:spMkLst>
        </pc:spChg>
        <pc:picChg chg="add mod">
          <ac:chgData name="John Cutter" userId="dbce2f5c0792da44" providerId="LiveId" clId="{642EC1C0-5BBD-4E5E-988A-13441C663393}" dt="2026-01-10T02:01:07.874" v="7487" actId="1076"/>
          <ac:picMkLst>
            <pc:docMk/>
            <pc:sldMk cId="987747189" sldId="322"/>
            <ac:picMk id="5" creationId="{A777A53F-7371-3C68-F37C-0A80772C90F2}"/>
          </ac:picMkLst>
        </pc:picChg>
      </pc:sldChg>
      <pc:sldChg chg="addSp modSp new mod">
        <pc:chgData name="John Cutter" userId="dbce2f5c0792da44" providerId="LiveId" clId="{642EC1C0-5BBD-4E5E-988A-13441C663393}" dt="2026-01-10T02:04:35.704" v="7521" actId="20577"/>
        <pc:sldMkLst>
          <pc:docMk/>
          <pc:sldMk cId="1135137648" sldId="323"/>
        </pc:sldMkLst>
        <pc:spChg chg="mod">
          <ac:chgData name="John Cutter" userId="dbce2f5c0792da44" providerId="LiveId" clId="{642EC1C0-5BBD-4E5E-988A-13441C663393}" dt="2026-01-10T02:02:03.275" v="7499" actId="20577"/>
          <ac:spMkLst>
            <pc:docMk/>
            <pc:sldMk cId="1135137648" sldId="323"/>
            <ac:spMk id="2" creationId="{EAAE5B36-FDF0-2B74-334B-651AFFB5FA0C}"/>
          </ac:spMkLst>
        </pc:spChg>
        <pc:spChg chg="mod">
          <ac:chgData name="John Cutter" userId="dbce2f5c0792da44" providerId="LiveId" clId="{642EC1C0-5BBD-4E5E-988A-13441C663393}" dt="2026-01-10T02:04:35.704" v="7521" actId="20577"/>
          <ac:spMkLst>
            <pc:docMk/>
            <pc:sldMk cId="1135137648" sldId="323"/>
            <ac:spMk id="3" creationId="{937E9458-794B-4AA3-AA1F-EFE9881EFD7E}"/>
          </ac:spMkLst>
        </pc:spChg>
        <pc:picChg chg="add mod">
          <ac:chgData name="John Cutter" userId="dbce2f5c0792da44" providerId="LiveId" clId="{642EC1C0-5BBD-4E5E-988A-13441C663393}" dt="2026-01-10T02:02:29.024" v="7507" actId="1076"/>
          <ac:picMkLst>
            <pc:docMk/>
            <pc:sldMk cId="1135137648" sldId="323"/>
            <ac:picMk id="5" creationId="{D4155F7E-3B72-069A-971C-3337FD614E49}"/>
          </ac:picMkLst>
        </pc:picChg>
      </pc:sldChg>
      <pc:sldChg chg="addSp delSp modSp add del mod">
        <pc:chgData name="John Cutter" userId="dbce2f5c0792da44" providerId="LiveId" clId="{642EC1C0-5BBD-4E5E-988A-13441C663393}" dt="2026-01-10T02:18:39.019" v="7875" actId="20577"/>
        <pc:sldMkLst>
          <pc:docMk/>
          <pc:sldMk cId="3647761278" sldId="324"/>
        </pc:sldMkLst>
        <pc:spChg chg="mod">
          <ac:chgData name="John Cutter" userId="dbce2f5c0792da44" providerId="LiveId" clId="{642EC1C0-5BBD-4E5E-988A-13441C663393}" dt="2026-01-10T02:18:39.019" v="7875" actId="20577"/>
          <ac:spMkLst>
            <pc:docMk/>
            <pc:sldMk cId="3647761278" sldId="324"/>
            <ac:spMk id="3" creationId="{1B48FCEE-A366-30E5-540A-1032328768A6}"/>
          </ac:spMkLst>
        </pc:spChg>
        <pc:picChg chg="del">
          <ac:chgData name="John Cutter" userId="dbce2f5c0792da44" providerId="LiveId" clId="{642EC1C0-5BBD-4E5E-988A-13441C663393}" dt="2026-01-10T02:16:43.459" v="7855" actId="478"/>
          <ac:picMkLst>
            <pc:docMk/>
            <pc:sldMk cId="3647761278" sldId="324"/>
            <ac:picMk id="5" creationId="{933D9909-BC3E-FCDE-8C64-A13DBAFD9696}"/>
          </ac:picMkLst>
        </pc:picChg>
        <pc:picChg chg="add mod">
          <ac:chgData name="John Cutter" userId="dbce2f5c0792da44" providerId="LiveId" clId="{642EC1C0-5BBD-4E5E-988A-13441C663393}" dt="2026-01-10T02:17:05.265" v="7858" actId="1076"/>
          <ac:picMkLst>
            <pc:docMk/>
            <pc:sldMk cId="3647761278" sldId="324"/>
            <ac:picMk id="6" creationId="{EC9C84F4-19A8-6FC5-FA99-C59BD47AEA10}"/>
          </ac:picMkLst>
        </pc:picChg>
      </pc:sldChg>
      <pc:sldChg chg="addSp delSp modSp new mod ord">
        <pc:chgData name="John Cutter" userId="dbce2f5c0792da44" providerId="LiveId" clId="{642EC1C0-5BBD-4E5E-988A-13441C663393}" dt="2026-01-10T03:08:19.227" v="9702" actId="6549"/>
        <pc:sldMkLst>
          <pc:docMk/>
          <pc:sldMk cId="290084330" sldId="325"/>
        </pc:sldMkLst>
        <pc:spChg chg="mod">
          <ac:chgData name="John Cutter" userId="dbce2f5c0792da44" providerId="LiveId" clId="{642EC1C0-5BBD-4E5E-988A-13441C663393}" dt="2026-01-10T03:08:16.566" v="9701" actId="20577"/>
          <ac:spMkLst>
            <pc:docMk/>
            <pc:sldMk cId="290084330" sldId="325"/>
            <ac:spMk id="2" creationId="{048DD074-00BC-EE99-725E-6F973D4B7043}"/>
          </ac:spMkLst>
        </pc:spChg>
        <pc:spChg chg="mod">
          <ac:chgData name="John Cutter" userId="dbce2f5c0792da44" providerId="LiveId" clId="{642EC1C0-5BBD-4E5E-988A-13441C663393}" dt="2026-01-10T03:08:19.227" v="9702" actId="6549"/>
          <ac:spMkLst>
            <pc:docMk/>
            <pc:sldMk cId="290084330" sldId="325"/>
            <ac:spMk id="3" creationId="{6D85F658-3F6B-78D3-95E8-565717DD9154}"/>
          </ac:spMkLst>
        </pc:spChg>
        <pc:picChg chg="add del mod">
          <ac:chgData name="John Cutter" userId="dbce2f5c0792da44" providerId="LiveId" clId="{642EC1C0-5BBD-4E5E-988A-13441C663393}" dt="2026-01-10T03:06:40.103" v="9651" actId="478"/>
          <ac:picMkLst>
            <pc:docMk/>
            <pc:sldMk cId="290084330" sldId="325"/>
            <ac:picMk id="5" creationId="{1DEC0A31-F554-AE57-1EEF-407159C2CA98}"/>
          </ac:picMkLst>
        </pc:picChg>
        <pc:picChg chg="add mod">
          <ac:chgData name="John Cutter" userId="dbce2f5c0792da44" providerId="LiveId" clId="{642EC1C0-5BBD-4E5E-988A-13441C663393}" dt="2026-01-10T03:06:49.928" v="9654" actId="1076"/>
          <ac:picMkLst>
            <pc:docMk/>
            <pc:sldMk cId="290084330" sldId="325"/>
            <ac:picMk id="7" creationId="{A7E945C4-6364-99B2-E994-398F10EDCE2F}"/>
          </ac:picMkLst>
        </pc:picChg>
      </pc:sldChg>
      <pc:sldChg chg="addSp modSp new mod ord">
        <pc:chgData name="John Cutter" userId="dbce2f5c0792da44" providerId="LiveId" clId="{642EC1C0-5BBD-4E5E-988A-13441C663393}" dt="2026-01-10T02:38:53.519" v="8626" actId="27636"/>
        <pc:sldMkLst>
          <pc:docMk/>
          <pc:sldMk cId="3179739274" sldId="326"/>
        </pc:sldMkLst>
        <pc:spChg chg="mod">
          <ac:chgData name="John Cutter" userId="dbce2f5c0792da44" providerId="LiveId" clId="{642EC1C0-5BBD-4E5E-988A-13441C663393}" dt="2026-01-10T02:38:19.065" v="8614" actId="20577"/>
          <ac:spMkLst>
            <pc:docMk/>
            <pc:sldMk cId="3179739274" sldId="326"/>
            <ac:spMk id="2" creationId="{474674F7-F0C8-E44B-040B-12169847A1EB}"/>
          </ac:spMkLst>
        </pc:spChg>
        <pc:spChg chg="mod">
          <ac:chgData name="John Cutter" userId="dbce2f5c0792da44" providerId="LiveId" clId="{642EC1C0-5BBD-4E5E-988A-13441C663393}" dt="2026-01-10T02:38:53.519" v="8626" actId="27636"/>
          <ac:spMkLst>
            <pc:docMk/>
            <pc:sldMk cId="3179739274" sldId="326"/>
            <ac:spMk id="3" creationId="{CF912660-CE0A-DE65-6F5A-38BB968686E5}"/>
          </ac:spMkLst>
        </pc:spChg>
        <pc:picChg chg="add mod">
          <ac:chgData name="John Cutter" userId="dbce2f5c0792da44" providerId="LiveId" clId="{642EC1C0-5BBD-4E5E-988A-13441C663393}" dt="2026-01-10T02:38:40.683" v="8620" actId="14100"/>
          <ac:picMkLst>
            <pc:docMk/>
            <pc:sldMk cId="3179739274" sldId="326"/>
            <ac:picMk id="5" creationId="{DB6F01F1-E2B5-DC2A-41B9-FD932B446583}"/>
          </ac:picMkLst>
        </pc:picChg>
      </pc:sldChg>
      <pc:sldChg chg="modSp new mod ord">
        <pc:chgData name="John Cutter" userId="dbce2f5c0792da44" providerId="LiveId" clId="{642EC1C0-5BBD-4E5E-988A-13441C663393}" dt="2026-01-10T02:45:06.915" v="8725" actId="20577"/>
        <pc:sldMkLst>
          <pc:docMk/>
          <pc:sldMk cId="3916700334" sldId="327"/>
        </pc:sldMkLst>
        <pc:spChg chg="mod">
          <ac:chgData name="John Cutter" userId="dbce2f5c0792da44" providerId="LiveId" clId="{642EC1C0-5BBD-4E5E-988A-13441C663393}" dt="2026-01-10T02:40:29.956" v="8650" actId="20577"/>
          <ac:spMkLst>
            <pc:docMk/>
            <pc:sldMk cId="3916700334" sldId="327"/>
            <ac:spMk id="2" creationId="{F39B9E47-6378-D369-EEF1-CA9AE50ADBFD}"/>
          </ac:spMkLst>
        </pc:spChg>
        <pc:spChg chg="mod">
          <ac:chgData name="John Cutter" userId="dbce2f5c0792da44" providerId="LiveId" clId="{642EC1C0-5BBD-4E5E-988A-13441C663393}" dt="2026-01-10T02:45:06.915" v="8725" actId="20577"/>
          <ac:spMkLst>
            <pc:docMk/>
            <pc:sldMk cId="3916700334" sldId="327"/>
            <ac:spMk id="3" creationId="{D03351A4-3F14-FB53-D610-DF9D512A138F}"/>
          </ac:spMkLst>
        </pc:spChg>
      </pc:sldChg>
      <pc:sldChg chg="addSp delSp modSp new mod">
        <pc:chgData name="John Cutter" userId="dbce2f5c0792da44" providerId="LiveId" clId="{642EC1C0-5BBD-4E5E-988A-13441C663393}" dt="2026-01-10T02:46:54.934" v="8904" actId="1076"/>
        <pc:sldMkLst>
          <pc:docMk/>
          <pc:sldMk cId="1702422898" sldId="328"/>
        </pc:sldMkLst>
        <pc:spChg chg="mod">
          <ac:chgData name="John Cutter" userId="dbce2f5c0792da44" providerId="LiveId" clId="{642EC1C0-5BBD-4E5E-988A-13441C663393}" dt="2026-01-10T02:45:50.856" v="8772" actId="20577"/>
          <ac:spMkLst>
            <pc:docMk/>
            <pc:sldMk cId="1702422898" sldId="328"/>
            <ac:spMk id="2" creationId="{944288F6-5B20-CC5E-889D-3BABB7A50812}"/>
          </ac:spMkLst>
        </pc:spChg>
        <pc:spChg chg="mod">
          <ac:chgData name="John Cutter" userId="dbce2f5c0792da44" providerId="LiveId" clId="{642EC1C0-5BBD-4E5E-988A-13441C663393}" dt="2026-01-10T02:46:41.679" v="8902" actId="255"/>
          <ac:spMkLst>
            <pc:docMk/>
            <pc:sldMk cId="1702422898" sldId="328"/>
            <ac:spMk id="3" creationId="{8329EA40-8DD2-CEA9-4975-DED5176ADB57}"/>
          </ac:spMkLst>
        </pc:spChg>
        <pc:spChg chg="add del">
          <ac:chgData name="John Cutter" userId="dbce2f5c0792da44" providerId="LiveId" clId="{642EC1C0-5BBD-4E5E-988A-13441C663393}" dt="2026-01-10T02:46:29.510" v="8899" actId="22"/>
          <ac:spMkLst>
            <pc:docMk/>
            <pc:sldMk cId="1702422898" sldId="328"/>
            <ac:spMk id="5" creationId="{2515C15F-1A56-8933-AB91-78E357AAF74F}"/>
          </ac:spMkLst>
        </pc:spChg>
        <pc:picChg chg="add mod">
          <ac:chgData name="John Cutter" userId="dbce2f5c0792da44" providerId="LiveId" clId="{642EC1C0-5BBD-4E5E-988A-13441C663393}" dt="2026-01-10T02:46:54.934" v="8904" actId="1076"/>
          <ac:picMkLst>
            <pc:docMk/>
            <pc:sldMk cId="1702422898" sldId="328"/>
            <ac:picMk id="7" creationId="{DC92C26C-0E0A-8255-05E9-BD912DD8FAC0}"/>
          </ac:picMkLst>
        </pc:picChg>
      </pc:sldChg>
      <pc:sldChg chg="addSp modSp new mod">
        <pc:chgData name="John Cutter" userId="dbce2f5c0792da44" providerId="LiveId" clId="{642EC1C0-5BBD-4E5E-988A-13441C663393}" dt="2026-01-10T02:59:14.690" v="9487" actId="113"/>
        <pc:sldMkLst>
          <pc:docMk/>
          <pc:sldMk cId="2670951386" sldId="329"/>
        </pc:sldMkLst>
        <pc:spChg chg="mod">
          <ac:chgData name="John Cutter" userId="dbce2f5c0792da44" providerId="LiveId" clId="{642EC1C0-5BBD-4E5E-988A-13441C663393}" dt="2026-01-10T02:58:16.576" v="9471" actId="14100"/>
          <ac:spMkLst>
            <pc:docMk/>
            <pc:sldMk cId="2670951386" sldId="329"/>
            <ac:spMk id="2" creationId="{A7E1BD5B-8B25-CF5C-20AE-8CDC543B29FC}"/>
          </ac:spMkLst>
        </pc:spChg>
        <pc:spChg chg="mod">
          <ac:chgData name="John Cutter" userId="dbce2f5c0792da44" providerId="LiveId" clId="{642EC1C0-5BBD-4E5E-988A-13441C663393}" dt="2026-01-10T02:59:14.690" v="9487" actId="113"/>
          <ac:spMkLst>
            <pc:docMk/>
            <pc:sldMk cId="2670951386" sldId="329"/>
            <ac:spMk id="3" creationId="{E40ABF7F-3871-7C21-59D1-3446EEC8F540}"/>
          </ac:spMkLst>
        </pc:spChg>
        <pc:picChg chg="add mod">
          <ac:chgData name="John Cutter" userId="dbce2f5c0792da44" providerId="LiveId" clId="{642EC1C0-5BBD-4E5E-988A-13441C663393}" dt="2026-01-10T02:58:24.491" v="9474" actId="14100"/>
          <ac:picMkLst>
            <pc:docMk/>
            <pc:sldMk cId="2670951386" sldId="329"/>
            <ac:picMk id="5" creationId="{B90F2620-9F82-12AE-D5EF-3AE8215D8EC3}"/>
          </ac:picMkLst>
        </pc:picChg>
      </pc:sldChg>
      <pc:sldChg chg="modSp new add del mod">
        <pc:chgData name="John Cutter" userId="dbce2f5c0792da44" providerId="LiveId" clId="{642EC1C0-5BBD-4E5E-988A-13441C663393}" dt="2026-01-10T03:12:50.988" v="9968" actId="14100"/>
        <pc:sldMkLst>
          <pc:docMk/>
          <pc:sldMk cId="1586046264" sldId="330"/>
        </pc:sldMkLst>
        <pc:spChg chg="mod">
          <ac:chgData name="John Cutter" userId="dbce2f5c0792da44" providerId="LiveId" clId="{642EC1C0-5BBD-4E5E-988A-13441C663393}" dt="2026-01-10T03:12:45.864" v="9967" actId="20577"/>
          <ac:spMkLst>
            <pc:docMk/>
            <pc:sldMk cId="1586046264" sldId="330"/>
            <ac:spMk id="2" creationId="{389D526F-95A3-B91D-7CB6-A0CB6644FCE9}"/>
          </ac:spMkLst>
        </pc:spChg>
        <pc:spChg chg="mod">
          <ac:chgData name="John Cutter" userId="dbce2f5c0792da44" providerId="LiveId" clId="{642EC1C0-5BBD-4E5E-988A-13441C663393}" dt="2026-01-10T03:12:50.988" v="9968" actId="14100"/>
          <ac:spMkLst>
            <pc:docMk/>
            <pc:sldMk cId="1586046264" sldId="330"/>
            <ac:spMk id="3" creationId="{20CD0C5D-16A5-7315-4710-2DB90852F183}"/>
          </ac:spMkLst>
        </pc:spChg>
      </pc:sldChg>
      <pc:sldChg chg="add ord">
        <pc:chgData name="John Cutter" userId="dbce2f5c0792da44" providerId="LiveId" clId="{642EC1C0-5BBD-4E5E-988A-13441C663393}" dt="2026-01-10T03:06:35.591" v="9650"/>
        <pc:sldMkLst>
          <pc:docMk/>
          <pc:sldMk cId="1609545592" sldId="331"/>
        </pc:sldMkLst>
      </pc:sldChg>
      <pc:sldChg chg="addSp delSp modSp new mod">
        <pc:chgData name="John Cutter" userId="dbce2f5c0792da44" providerId="LiveId" clId="{642EC1C0-5BBD-4E5E-988A-13441C663393}" dt="2026-01-10T03:12:29.475" v="9950" actId="1076"/>
        <pc:sldMkLst>
          <pc:docMk/>
          <pc:sldMk cId="1695625705" sldId="332"/>
        </pc:sldMkLst>
        <pc:spChg chg="mod">
          <ac:chgData name="John Cutter" userId="dbce2f5c0792da44" providerId="LiveId" clId="{642EC1C0-5BBD-4E5E-988A-13441C663393}" dt="2026-01-10T03:09:30.255" v="9745" actId="1076"/>
          <ac:spMkLst>
            <pc:docMk/>
            <pc:sldMk cId="1695625705" sldId="332"/>
            <ac:spMk id="2" creationId="{A5901716-8931-07B8-0806-8523AE4310CE}"/>
          </ac:spMkLst>
        </pc:spChg>
        <pc:spChg chg="mod">
          <ac:chgData name="John Cutter" userId="dbce2f5c0792da44" providerId="LiveId" clId="{642EC1C0-5BBD-4E5E-988A-13441C663393}" dt="2026-01-10T03:11:05.103" v="9945" actId="20577"/>
          <ac:spMkLst>
            <pc:docMk/>
            <pc:sldMk cId="1695625705" sldId="332"/>
            <ac:spMk id="3" creationId="{5B3D9A99-DAA1-6CF6-7AFE-12BE63B857DA}"/>
          </ac:spMkLst>
        </pc:spChg>
        <pc:picChg chg="add mod">
          <ac:chgData name="John Cutter" userId="dbce2f5c0792da44" providerId="LiveId" clId="{642EC1C0-5BBD-4E5E-988A-13441C663393}" dt="2026-01-10T03:09:24.292" v="9743" actId="14100"/>
          <ac:picMkLst>
            <pc:docMk/>
            <pc:sldMk cId="1695625705" sldId="332"/>
            <ac:picMk id="5" creationId="{99732632-779A-57F8-7B51-C6D412498C3F}"/>
          </ac:picMkLst>
        </pc:picChg>
        <pc:picChg chg="add del mod">
          <ac:chgData name="John Cutter" userId="dbce2f5c0792da44" providerId="LiveId" clId="{642EC1C0-5BBD-4E5E-988A-13441C663393}" dt="2026-01-10T03:12:26.042" v="9948" actId="478"/>
          <ac:picMkLst>
            <pc:docMk/>
            <pc:sldMk cId="1695625705" sldId="332"/>
            <ac:picMk id="7" creationId="{19FA7B8B-F270-61AD-EF32-05A89D993842}"/>
          </ac:picMkLst>
        </pc:picChg>
        <pc:picChg chg="add mod">
          <ac:chgData name="John Cutter" userId="dbce2f5c0792da44" providerId="LiveId" clId="{642EC1C0-5BBD-4E5E-988A-13441C663393}" dt="2026-01-10T03:12:29.475" v="9950" actId="1076"/>
          <ac:picMkLst>
            <pc:docMk/>
            <pc:sldMk cId="1695625705" sldId="332"/>
            <ac:picMk id="9" creationId="{23FB96E4-A2CB-4BCC-9F18-6574E587D56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2123E4-5764-4530-A5C5-47DB84A13DAE}"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339095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123E4-5764-4530-A5C5-47DB84A13DAE}"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382114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123E4-5764-4530-A5C5-47DB84A13DAE}"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254612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123E4-5764-4530-A5C5-47DB84A13DAE}"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8288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2123E4-5764-4530-A5C5-47DB84A13DAE}"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196750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2123E4-5764-4530-A5C5-47DB84A13DAE}" type="datetimeFigureOut">
              <a:rPr lang="en-US" smtClean="0"/>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3550133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2123E4-5764-4530-A5C5-47DB84A13DAE}" type="datetimeFigureOut">
              <a:rPr lang="en-US" smtClean="0"/>
              <a:t>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211703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2123E4-5764-4530-A5C5-47DB84A13DAE}" type="datetimeFigureOut">
              <a:rPr lang="en-US" smtClean="0"/>
              <a:t>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381324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123E4-5764-4530-A5C5-47DB84A13DAE}" type="datetimeFigureOut">
              <a:rPr lang="en-US" smtClean="0"/>
              <a:t>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3572846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123E4-5764-4530-A5C5-47DB84A13DAE}" type="datetimeFigureOut">
              <a:rPr lang="en-US" smtClean="0"/>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99150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123E4-5764-4530-A5C5-47DB84A13DAE}" type="datetimeFigureOut">
              <a:rPr lang="en-US" smtClean="0"/>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8F696-5B86-4EE4-A9A2-466D6A39CFA9}" type="slidenum">
              <a:rPr lang="en-US" smtClean="0"/>
              <a:t>‹#›</a:t>
            </a:fld>
            <a:endParaRPr lang="en-US"/>
          </a:p>
        </p:txBody>
      </p:sp>
    </p:spTree>
    <p:extLst>
      <p:ext uri="{BB962C8B-B14F-4D97-AF65-F5344CB8AC3E}">
        <p14:creationId xmlns:p14="http://schemas.microsoft.com/office/powerpoint/2010/main" val="113918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2123E4-5764-4530-A5C5-47DB84A13DAE}" type="datetimeFigureOut">
              <a:rPr lang="en-US" smtClean="0"/>
              <a:t>1/9/2026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8F696-5B86-4EE4-A9A2-466D6A39CFA9}" type="slidenum">
              <a:rPr lang="en-US" smtClean="0"/>
              <a:t>‹#›</a:t>
            </a:fld>
            <a:endParaRPr lang="en-US"/>
          </a:p>
        </p:txBody>
      </p:sp>
    </p:spTree>
    <p:extLst>
      <p:ext uri="{BB962C8B-B14F-4D97-AF65-F5344CB8AC3E}">
        <p14:creationId xmlns:p14="http://schemas.microsoft.com/office/powerpoint/2010/main" val="2967090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irstinspires.org/resources/library/frc/kitbo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irstinspires.org/resources/library/frc/kitbot" TargetMode="External"/><Relationship Id="rId2" Type="http://schemas.openxmlformats.org/officeDocument/2006/relationships/hyperlink" Target="https://docs.wpilib.org/en/stable/docs/zero-to-robot/introduction.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wpilib.org/en/stable/docs/software/basic-programming/git-getting-started.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atlassian.com/git/tutorial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wpilib.org/en/stable/docs/software/vision-processing/apriltag/index.html" TargetMode="External"/><Relationship Id="rId2" Type="http://schemas.openxmlformats.org/officeDocument/2006/relationships/hyperlink" Target="https://photonvision.org/"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hyperlink" Target="https://docs.wpilib.org/en/stable/docs/controls-overviews/control-system-hardware.html" TargetMode="External"/><Relationship Id="rId2" Type="http://schemas.openxmlformats.org/officeDocument/2006/relationships/hyperlink" Target="https://learn.microsoft.com/en-us/shows/java-for-beginner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wpilibsuite/allwpilib/releas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firstfrc.blob.core.windows.net/frc2025/KitBot/KitBotBuildInstructions.pdf" TargetMode="External"/><Relationship Id="rId2" Type="http://schemas.openxmlformats.org/officeDocument/2006/relationships/hyperlink" Target="https://drive.google.com/drive/folders/1tZ6xdn-xzFpcAzW3VB5ttzQwuhUmvPJB?usp=sharing" TargetMode="External"/><Relationship Id="rId1" Type="http://schemas.openxmlformats.org/officeDocument/2006/relationships/slideLayout" Target="../slideLayouts/slideLayout2.xml"/><Relationship Id="rId4" Type="http://schemas.openxmlformats.org/officeDocument/2006/relationships/hyperlink" Target="https://frcteam3255.github.io/FRC-Java-Tutoria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wpilib.org/en/latest/docs/zero-to-robot/step-2/inde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revrobotics.com/rev-hardware-client/gs/instal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wpilib.org/en/stable/docs/zero-to-robot/step-3/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749D-3578-9D6E-7CE5-CF744195640D}"/>
              </a:ext>
            </a:extLst>
          </p:cNvPr>
          <p:cNvSpPr>
            <a:spLocks noGrp="1"/>
          </p:cNvSpPr>
          <p:nvPr>
            <p:ph type="ctrTitle"/>
          </p:nvPr>
        </p:nvSpPr>
        <p:spPr>
          <a:xfrm>
            <a:off x="5751094" y="1058780"/>
            <a:ext cx="5602705" cy="3092116"/>
          </a:xfrm>
        </p:spPr>
        <p:txBody>
          <a:bodyPr anchor="ctr">
            <a:normAutofit/>
          </a:bodyPr>
          <a:lstStyle/>
          <a:p>
            <a:pPr algn="l"/>
            <a:r>
              <a:rPr lang="en-US" sz="5200" dirty="0"/>
              <a:t>FRC </a:t>
            </a:r>
            <a:r>
              <a:rPr lang="en-US" sz="5200" dirty="0" err="1"/>
              <a:t>Kitbot</a:t>
            </a:r>
            <a:r>
              <a:rPr lang="en-US" sz="5200" dirty="0"/>
              <a:t> Programming </a:t>
            </a:r>
            <a:br>
              <a:rPr lang="en-US" sz="5200" dirty="0"/>
            </a:br>
            <a:r>
              <a:rPr lang="en-US" sz="5200" dirty="0" err="1"/>
              <a:t>prekickoff</a:t>
            </a:r>
            <a:r>
              <a:rPr lang="en-US" sz="5200" dirty="0"/>
              <a:t> - 2026</a:t>
            </a:r>
          </a:p>
        </p:txBody>
      </p:sp>
      <p:sp>
        <p:nvSpPr>
          <p:cNvPr id="3" name="Subtitle 2">
            <a:extLst>
              <a:ext uri="{FF2B5EF4-FFF2-40B4-BE49-F238E27FC236}">
                <a16:creationId xmlns:a16="http://schemas.microsoft.com/office/drawing/2014/main" id="{1D6CA6C8-975C-E7D0-AEB2-D0EAD4464918}"/>
              </a:ext>
            </a:extLst>
          </p:cNvPr>
          <p:cNvSpPr>
            <a:spLocks noGrp="1"/>
          </p:cNvSpPr>
          <p:nvPr>
            <p:ph type="subTitle" idx="1"/>
          </p:nvPr>
        </p:nvSpPr>
        <p:spPr>
          <a:xfrm>
            <a:off x="838200" y="5041616"/>
            <a:ext cx="3781926" cy="1246472"/>
          </a:xfrm>
        </p:spPr>
        <p:txBody>
          <a:bodyPr anchor="ctr">
            <a:normAutofit/>
          </a:bodyPr>
          <a:lstStyle/>
          <a:p>
            <a:pPr algn="l"/>
            <a:r>
              <a:rPr lang="en-US" dirty="0"/>
              <a:t>Team 4533</a:t>
            </a:r>
            <a:br>
              <a:rPr lang="en-US" dirty="0"/>
            </a:br>
            <a:r>
              <a:rPr lang="en-US" dirty="0"/>
              <a:t>Phoenix</a:t>
            </a:r>
            <a:br>
              <a:rPr lang="en-US" dirty="0"/>
            </a:br>
            <a:r>
              <a:rPr lang="en-US" dirty="0"/>
              <a:t>10 JANUARY 2026</a:t>
            </a:r>
          </a:p>
        </p:txBody>
      </p:sp>
    </p:spTree>
    <p:extLst>
      <p:ext uri="{BB962C8B-B14F-4D97-AF65-F5344CB8AC3E}">
        <p14:creationId xmlns:p14="http://schemas.microsoft.com/office/powerpoint/2010/main" val="111022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7FE29-06C9-9FE8-FE6E-1B4B63451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EF06C-09CF-FFA3-B32C-B9469FD0E3F6}"/>
              </a:ext>
            </a:extLst>
          </p:cNvPr>
          <p:cNvSpPr>
            <a:spLocks noGrp="1"/>
          </p:cNvSpPr>
          <p:nvPr>
            <p:ph type="title"/>
          </p:nvPr>
        </p:nvSpPr>
        <p:spPr>
          <a:xfrm>
            <a:off x="838200" y="365125"/>
            <a:ext cx="10515600" cy="1047363"/>
          </a:xfrm>
        </p:spPr>
        <p:txBody>
          <a:bodyPr/>
          <a:lstStyle/>
          <a:p>
            <a:r>
              <a:rPr lang="en-US" dirty="0" err="1"/>
              <a:t>Kitbot</a:t>
            </a:r>
            <a:r>
              <a:rPr lang="en-US" dirty="0"/>
              <a:t> Programming starting point</a:t>
            </a:r>
          </a:p>
        </p:txBody>
      </p:sp>
      <p:sp>
        <p:nvSpPr>
          <p:cNvPr id="3" name="Content Placeholder 2">
            <a:extLst>
              <a:ext uri="{FF2B5EF4-FFF2-40B4-BE49-F238E27FC236}">
                <a16:creationId xmlns:a16="http://schemas.microsoft.com/office/drawing/2014/main" id="{CD64E5A4-55BD-AD85-36A0-773A0B74E9A0}"/>
              </a:ext>
            </a:extLst>
          </p:cNvPr>
          <p:cNvSpPr>
            <a:spLocks noGrp="1"/>
          </p:cNvSpPr>
          <p:nvPr>
            <p:ph idx="1"/>
          </p:nvPr>
        </p:nvSpPr>
        <p:spPr>
          <a:xfrm>
            <a:off x="838200" y="1553737"/>
            <a:ext cx="10515600" cy="4623226"/>
          </a:xfrm>
        </p:spPr>
        <p:txBody>
          <a:bodyPr/>
          <a:lstStyle/>
          <a:p>
            <a:r>
              <a:rPr lang="en-US" dirty="0"/>
              <a:t>visit </a:t>
            </a:r>
            <a:r>
              <a:rPr lang="en-US" dirty="0">
                <a:hlinkClick r:id="rId2"/>
              </a:rPr>
              <a:t>https://www.firstinspires.org/resources/library/frc/kitbot</a:t>
            </a:r>
            <a:endParaRPr lang="en-US" dirty="0"/>
          </a:p>
          <a:p>
            <a:r>
              <a:rPr lang="en-US" dirty="0"/>
              <a:t>download the zip file of code for that bot (might also be on </a:t>
            </a:r>
            <a:r>
              <a:rPr lang="en-US" dirty="0" err="1"/>
              <a:t>github</a:t>
            </a:r>
            <a:r>
              <a:rPr lang="en-US" dirty="0"/>
              <a:t>)</a:t>
            </a:r>
          </a:p>
          <a:p>
            <a:r>
              <a:rPr lang="en-US" dirty="0"/>
              <a:t>open up file explorer , find that C:\FRC folder or make one</a:t>
            </a:r>
          </a:p>
          <a:p>
            <a:r>
              <a:rPr lang="en-US" dirty="0"/>
              <a:t>and again right click and create folder for </a:t>
            </a:r>
            <a:r>
              <a:rPr lang="en-US" dirty="0" err="1"/>
              <a:t>Kitbot</a:t>
            </a:r>
            <a:endParaRPr lang="en-US" dirty="0"/>
          </a:p>
          <a:p>
            <a:r>
              <a:rPr lang="en-US" dirty="0"/>
              <a:t>Drag in the content of the Zip file</a:t>
            </a:r>
          </a:p>
          <a:p>
            <a:r>
              <a:rPr lang="en-US" dirty="0"/>
              <a:t>Launch VS</a:t>
            </a:r>
          </a:p>
          <a:p>
            <a:endParaRPr lang="en-US" dirty="0"/>
          </a:p>
        </p:txBody>
      </p:sp>
    </p:spTree>
    <p:extLst>
      <p:ext uri="{BB962C8B-B14F-4D97-AF65-F5344CB8AC3E}">
        <p14:creationId xmlns:p14="http://schemas.microsoft.com/office/powerpoint/2010/main" val="311659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67351-44EE-9EFE-8B68-35C1E74ED3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01612AD-BC9B-011A-C33A-5DB533C1B51D}"/>
              </a:ext>
            </a:extLst>
          </p:cNvPr>
          <p:cNvPicPr>
            <a:picLocks noChangeAspect="1"/>
          </p:cNvPicPr>
          <p:nvPr/>
        </p:nvPicPr>
        <p:blipFill>
          <a:blip r:embed="rId2"/>
          <a:stretch>
            <a:fillRect/>
          </a:stretch>
        </p:blipFill>
        <p:spPr>
          <a:xfrm>
            <a:off x="838200" y="365124"/>
            <a:ext cx="9931400" cy="5813211"/>
          </a:xfrm>
          <a:prstGeom prst="rect">
            <a:avLst/>
          </a:prstGeom>
        </p:spPr>
      </p:pic>
    </p:spTree>
    <p:extLst>
      <p:ext uri="{BB962C8B-B14F-4D97-AF65-F5344CB8AC3E}">
        <p14:creationId xmlns:p14="http://schemas.microsoft.com/office/powerpoint/2010/main" val="162041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79EE5-E3EC-B646-69CF-4FA3C6E076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3BE7C07-2BDF-B5B9-0DA3-BBBC12EF6E2C}"/>
              </a:ext>
            </a:extLst>
          </p:cNvPr>
          <p:cNvPicPr>
            <a:picLocks noChangeAspect="1"/>
          </p:cNvPicPr>
          <p:nvPr/>
        </p:nvPicPr>
        <p:blipFill>
          <a:blip r:embed="rId2"/>
          <a:stretch>
            <a:fillRect/>
          </a:stretch>
        </p:blipFill>
        <p:spPr>
          <a:xfrm>
            <a:off x="597423" y="482088"/>
            <a:ext cx="11594577" cy="4601804"/>
          </a:xfrm>
          <a:prstGeom prst="rect">
            <a:avLst/>
          </a:prstGeom>
        </p:spPr>
      </p:pic>
      <p:sp>
        <p:nvSpPr>
          <p:cNvPr id="7" name="TextBox 6">
            <a:extLst>
              <a:ext uri="{FF2B5EF4-FFF2-40B4-BE49-F238E27FC236}">
                <a16:creationId xmlns:a16="http://schemas.microsoft.com/office/drawing/2014/main" id="{18CD5D47-9DD2-73C7-6B97-FBE836013748}"/>
              </a:ext>
            </a:extLst>
          </p:cNvPr>
          <p:cNvSpPr txBox="1"/>
          <p:nvPr/>
        </p:nvSpPr>
        <p:spPr>
          <a:xfrm>
            <a:off x="2834896" y="4756981"/>
            <a:ext cx="7487909" cy="1200329"/>
          </a:xfrm>
          <a:prstGeom prst="rect">
            <a:avLst/>
          </a:prstGeom>
          <a:noFill/>
        </p:spPr>
        <p:txBody>
          <a:bodyPr wrap="square" rtlCol="0">
            <a:spAutoFit/>
          </a:bodyPr>
          <a:lstStyle/>
          <a:p>
            <a:r>
              <a:rPr lang="en-US" dirty="0" err="1"/>
              <a:t>Zipfile</a:t>
            </a:r>
            <a:r>
              <a:rPr lang="en-US" dirty="0"/>
              <a:t> had 2 separate Code directories, you can rename or use as is</a:t>
            </a:r>
            <a:br>
              <a:rPr lang="en-US" dirty="0"/>
            </a:br>
            <a:r>
              <a:rPr lang="en-US" dirty="0"/>
              <a:t>and PDF file is Guide, good reference</a:t>
            </a:r>
            <a:br>
              <a:rPr lang="en-US" dirty="0"/>
            </a:br>
            <a:r>
              <a:rPr lang="en-US" dirty="0"/>
              <a:t>Start with Traditional Commands folder, probably best to copy directory </a:t>
            </a:r>
            <a:br>
              <a:rPr lang="en-US" dirty="0"/>
            </a:br>
            <a:r>
              <a:rPr lang="en-US" dirty="0"/>
              <a:t>and rename the copied directory as your </a:t>
            </a:r>
            <a:r>
              <a:rPr lang="en-US" dirty="0" err="1"/>
              <a:t>TestBot</a:t>
            </a:r>
            <a:r>
              <a:rPr lang="en-US" dirty="0"/>
              <a:t> for starting out</a:t>
            </a:r>
          </a:p>
        </p:txBody>
      </p:sp>
      <p:cxnSp>
        <p:nvCxnSpPr>
          <p:cNvPr id="8" name="Straight Arrow Connector 7">
            <a:extLst>
              <a:ext uri="{FF2B5EF4-FFF2-40B4-BE49-F238E27FC236}">
                <a16:creationId xmlns:a16="http://schemas.microsoft.com/office/drawing/2014/main" id="{C5DC65E4-9AC1-5FFD-CB9D-259FAC8C62F0}"/>
              </a:ext>
            </a:extLst>
          </p:cNvPr>
          <p:cNvCxnSpPr>
            <a:cxnSpLocks/>
          </p:cNvCxnSpPr>
          <p:nvPr/>
        </p:nvCxnSpPr>
        <p:spPr>
          <a:xfrm flipH="1" flipV="1">
            <a:off x="1512872" y="4504524"/>
            <a:ext cx="1142193" cy="575623"/>
          </a:xfrm>
          <a:prstGeom prst="straightConnector1">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649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09656-4DD6-BAFA-0737-2D8C577743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E4F668-85AB-0B60-AB02-2B2ACD67E7B2}"/>
              </a:ext>
            </a:extLst>
          </p:cNvPr>
          <p:cNvPicPr>
            <a:picLocks noChangeAspect="1"/>
          </p:cNvPicPr>
          <p:nvPr/>
        </p:nvPicPr>
        <p:blipFill>
          <a:blip r:embed="rId2"/>
          <a:stretch>
            <a:fillRect/>
          </a:stretch>
        </p:blipFill>
        <p:spPr>
          <a:xfrm>
            <a:off x="302723" y="87526"/>
            <a:ext cx="9326019" cy="6726964"/>
          </a:xfrm>
          <a:prstGeom prst="rect">
            <a:avLst/>
          </a:prstGeom>
        </p:spPr>
      </p:pic>
      <p:sp>
        <p:nvSpPr>
          <p:cNvPr id="6" name="TextBox 5">
            <a:extLst>
              <a:ext uri="{FF2B5EF4-FFF2-40B4-BE49-F238E27FC236}">
                <a16:creationId xmlns:a16="http://schemas.microsoft.com/office/drawing/2014/main" id="{F9F51DEB-A391-3E5D-3E9A-F27158FB0111}"/>
              </a:ext>
            </a:extLst>
          </p:cNvPr>
          <p:cNvSpPr txBox="1"/>
          <p:nvPr/>
        </p:nvSpPr>
        <p:spPr>
          <a:xfrm>
            <a:off x="1260574" y="6302526"/>
            <a:ext cx="7410316" cy="646331"/>
          </a:xfrm>
          <a:prstGeom prst="rect">
            <a:avLst/>
          </a:prstGeom>
          <a:noFill/>
        </p:spPr>
        <p:txBody>
          <a:bodyPr wrap="square" rtlCol="0">
            <a:spAutoFit/>
          </a:bodyPr>
          <a:lstStyle/>
          <a:p>
            <a:r>
              <a:rPr lang="en-US" dirty="0"/>
              <a:t>Next open up </a:t>
            </a:r>
            <a:r>
              <a:rPr lang="en-US" dirty="0" err="1"/>
              <a:t>vscode</a:t>
            </a:r>
            <a:endParaRPr lang="en-US" dirty="0"/>
          </a:p>
          <a:p>
            <a:endParaRPr lang="en-US" dirty="0"/>
          </a:p>
        </p:txBody>
      </p:sp>
    </p:spTree>
    <p:extLst>
      <p:ext uri="{BB962C8B-B14F-4D97-AF65-F5344CB8AC3E}">
        <p14:creationId xmlns:p14="http://schemas.microsoft.com/office/powerpoint/2010/main" val="2738377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8F8E-EDC4-C715-F9D0-D75DCDA83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39B25-B30C-F990-54B2-BA01D9D0096B}"/>
              </a:ext>
            </a:extLst>
          </p:cNvPr>
          <p:cNvSpPr>
            <a:spLocks noGrp="1"/>
          </p:cNvSpPr>
          <p:nvPr>
            <p:ph type="title"/>
          </p:nvPr>
        </p:nvSpPr>
        <p:spPr/>
        <p:txBody>
          <a:bodyPr/>
          <a:lstStyle/>
          <a:p>
            <a:r>
              <a:rPr lang="en-US" dirty="0"/>
              <a:t>Launch VS Code </a:t>
            </a:r>
          </a:p>
        </p:txBody>
      </p:sp>
      <p:pic>
        <p:nvPicPr>
          <p:cNvPr id="5" name="Picture 4">
            <a:extLst>
              <a:ext uri="{FF2B5EF4-FFF2-40B4-BE49-F238E27FC236}">
                <a16:creationId xmlns:a16="http://schemas.microsoft.com/office/drawing/2014/main" id="{899F0FFF-7056-6A92-2FE0-07ADAF34094D}"/>
              </a:ext>
            </a:extLst>
          </p:cNvPr>
          <p:cNvPicPr>
            <a:picLocks noChangeAspect="1"/>
          </p:cNvPicPr>
          <p:nvPr/>
        </p:nvPicPr>
        <p:blipFill>
          <a:blip r:embed="rId2"/>
          <a:stretch>
            <a:fillRect/>
          </a:stretch>
        </p:blipFill>
        <p:spPr>
          <a:xfrm>
            <a:off x="6360694" y="920667"/>
            <a:ext cx="4303275" cy="4774280"/>
          </a:xfrm>
          <a:prstGeom prst="rect">
            <a:avLst/>
          </a:prstGeom>
        </p:spPr>
      </p:pic>
      <p:sp>
        <p:nvSpPr>
          <p:cNvPr id="6" name="Title 1">
            <a:extLst>
              <a:ext uri="{FF2B5EF4-FFF2-40B4-BE49-F238E27FC236}">
                <a16:creationId xmlns:a16="http://schemas.microsoft.com/office/drawing/2014/main" id="{3023F1E0-B039-1112-CDB0-6ACBA2895FD0}"/>
              </a:ext>
            </a:extLst>
          </p:cNvPr>
          <p:cNvSpPr txBox="1">
            <a:spLocks/>
          </p:cNvSpPr>
          <p:nvPr/>
        </p:nvSpPr>
        <p:spPr>
          <a:xfrm>
            <a:off x="477863" y="2075372"/>
            <a:ext cx="5882831" cy="2464870"/>
          </a:xfrm>
          <a:prstGeom prst="rect">
            <a:avLst/>
          </a:prstGeom>
          <a:solidFill>
            <a:schemeClr val="accent4"/>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Icons from previous installs may appear along with Documentation links, use the Icon with year that makes sense</a:t>
            </a:r>
            <a:endParaRPr lang="en-US" sz="3200" dirty="0"/>
          </a:p>
        </p:txBody>
      </p:sp>
    </p:spTree>
    <p:extLst>
      <p:ext uri="{BB962C8B-B14F-4D97-AF65-F5344CB8AC3E}">
        <p14:creationId xmlns:p14="http://schemas.microsoft.com/office/powerpoint/2010/main" val="1337203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30EE-15A6-686F-CCB2-13508DA77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03ADE-052F-E0E3-C5C8-98D86F752395}"/>
              </a:ext>
            </a:extLst>
          </p:cNvPr>
          <p:cNvSpPr>
            <a:spLocks noGrp="1"/>
          </p:cNvSpPr>
          <p:nvPr>
            <p:ph type="title"/>
          </p:nvPr>
        </p:nvSpPr>
        <p:spPr/>
        <p:txBody>
          <a:bodyPr/>
          <a:lstStyle/>
          <a:p>
            <a:r>
              <a:rPr lang="en-US" dirty="0"/>
              <a:t>First Time you open existing or Old Project</a:t>
            </a:r>
          </a:p>
        </p:txBody>
      </p:sp>
      <p:sp>
        <p:nvSpPr>
          <p:cNvPr id="6" name="Content Placeholder 2">
            <a:extLst>
              <a:ext uri="{FF2B5EF4-FFF2-40B4-BE49-F238E27FC236}">
                <a16:creationId xmlns:a16="http://schemas.microsoft.com/office/drawing/2014/main" id="{14144579-E87B-0801-23E9-CB5A38EACE4C}"/>
              </a:ext>
            </a:extLst>
          </p:cNvPr>
          <p:cNvSpPr>
            <a:spLocks noGrp="1"/>
          </p:cNvSpPr>
          <p:nvPr>
            <p:ph idx="1"/>
          </p:nvPr>
        </p:nvSpPr>
        <p:spPr>
          <a:xfrm>
            <a:off x="838200" y="3569368"/>
            <a:ext cx="10515600" cy="1171074"/>
          </a:xfrm>
        </p:spPr>
        <p:txBody>
          <a:bodyPr/>
          <a:lstStyle/>
          <a:p>
            <a:pPr marL="0" indent="0">
              <a:buNone/>
            </a:pPr>
            <a:r>
              <a:rPr lang="en-US" dirty="0"/>
              <a:t>Feel free to say no and see if it still builds. </a:t>
            </a:r>
            <a:br>
              <a:rPr lang="en-US" dirty="0"/>
            </a:br>
            <a:r>
              <a:rPr lang="en-US" dirty="0"/>
              <a:t>You can always close it and it will prompt you again if you said no.</a:t>
            </a:r>
          </a:p>
        </p:txBody>
      </p:sp>
      <p:pic>
        <p:nvPicPr>
          <p:cNvPr id="5" name="Picture 4">
            <a:extLst>
              <a:ext uri="{FF2B5EF4-FFF2-40B4-BE49-F238E27FC236}">
                <a16:creationId xmlns:a16="http://schemas.microsoft.com/office/drawing/2014/main" id="{4FBEA3FB-296E-2563-10B5-5879C8FF92DE}"/>
              </a:ext>
            </a:extLst>
          </p:cNvPr>
          <p:cNvPicPr>
            <a:picLocks noChangeAspect="1"/>
          </p:cNvPicPr>
          <p:nvPr/>
        </p:nvPicPr>
        <p:blipFill>
          <a:blip r:embed="rId2"/>
          <a:stretch>
            <a:fillRect/>
          </a:stretch>
        </p:blipFill>
        <p:spPr>
          <a:xfrm>
            <a:off x="838200" y="1958051"/>
            <a:ext cx="5334744" cy="1257475"/>
          </a:xfrm>
          <a:prstGeom prst="rect">
            <a:avLst/>
          </a:prstGeom>
        </p:spPr>
      </p:pic>
    </p:spTree>
    <p:extLst>
      <p:ext uri="{BB962C8B-B14F-4D97-AF65-F5344CB8AC3E}">
        <p14:creationId xmlns:p14="http://schemas.microsoft.com/office/powerpoint/2010/main" val="376957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A897-181F-BB8B-574D-B6AC7AA4CA2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E24C380-4C35-B0D3-661B-5D9B5B63F458}"/>
              </a:ext>
            </a:extLst>
          </p:cNvPr>
          <p:cNvPicPr>
            <a:picLocks noChangeAspect="1"/>
          </p:cNvPicPr>
          <p:nvPr/>
        </p:nvPicPr>
        <p:blipFill>
          <a:blip r:embed="rId2"/>
          <a:stretch>
            <a:fillRect/>
          </a:stretch>
        </p:blipFill>
        <p:spPr>
          <a:xfrm>
            <a:off x="2088174" y="-69157"/>
            <a:ext cx="10046710" cy="6858000"/>
          </a:xfrm>
          <a:prstGeom prst="rect">
            <a:avLst/>
          </a:prstGeom>
        </p:spPr>
      </p:pic>
      <p:sp>
        <p:nvSpPr>
          <p:cNvPr id="2" name="Title 1">
            <a:extLst>
              <a:ext uri="{FF2B5EF4-FFF2-40B4-BE49-F238E27FC236}">
                <a16:creationId xmlns:a16="http://schemas.microsoft.com/office/drawing/2014/main" id="{765C9F2B-3575-C6C4-5EC7-8C889C7EA262}"/>
              </a:ext>
            </a:extLst>
          </p:cNvPr>
          <p:cNvSpPr>
            <a:spLocks noGrp="1"/>
          </p:cNvSpPr>
          <p:nvPr>
            <p:ph type="title"/>
          </p:nvPr>
        </p:nvSpPr>
        <p:spPr>
          <a:xfrm>
            <a:off x="190500" y="4312920"/>
            <a:ext cx="6812280" cy="906780"/>
          </a:xfrm>
          <a:solidFill>
            <a:schemeClr val="accent4"/>
          </a:solidFill>
        </p:spPr>
        <p:txBody>
          <a:bodyPr>
            <a:normAutofit/>
          </a:bodyPr>
          <a:lstStyle/>
          <a:p>
            <a:r>
              <a:rPr lang="en-US" sz="3200" dirty="0"/>
              <a:t>First time you open, it builds, be patient</a:t>
            </a:r>
          </a:p>
        </p:txBody>
      </p:sp>
      <p:cxnSp>
        <p:nvCxnSpPr>
          <p:cNvPr id="10" name="Straight Arrow Connector 9">
            <a:extLst>
              <a:ext uri="{FF2B5EF4-FFF2-40B4-BE49-F238E27FC236}">
                <a16:creationId xmlns:a16="http://schemas.microsoft.com/office/drawing/2014/main" id="{0BB432BE-2D26-9497-6BFA-11528248C2F5}"/>
              </a:ext>
            </a:extLst>
          </p:cNvPr>
          <p:cNvCxnSpPr/>
          <p:nvPr/>
        </p:nvCxnSpPr>
        <p:spPr>
          <a:xfrm flipH="1">
            <a:off x="6008915" y="5219700"/>
            <a:ext cx="368833" cy="676195"/>
          </a:xfrm>
          <a:prstGeom prst="straightConnector1">
            <a:avLst/>
          </a:prstGeom>
          <a:ln w="53975" cmpd="sng">
            <a:solidFill>
              <a:schemeClr val="tx2">
                <a:lumMod val="50000"/>
                <a:lumOff val="50000"/>
              </a:schemeClr>
            </a:solidFill>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72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C867A-7317-92D3-659E-98AC3BEC694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DD69D4D-177B-037D-13C8-11F13DC1E4D6}"/>
              </a:ext>
            </a:extLst>
          </p:cNvPr>
          <p:cNvPicPr>
            <a:picLocks noChangeAspect="1"/>
          </p:cNvPicPr>
          <p:nvPr/>
        </p:nvPicPr>
        <p:blipFill>
          <a:blip r:embed="rId2"/>
          <a:stretch>
            <a:fillRect/>
          </a:stretch>
        </p:blipFill>
        <p:spPr>
          <a:xfrm>
            <a:off x="3279217" y="0"/>
            <a:ext cx="8912783" cy="6858000"/>
          </a:xfrm>
          <a:prstGeom prst="rect">
            <a:avLst/>
          </a:prstGeom>
        </p:spPr>
      </p:pic>
      <p:sp>
        <p:nvSpPr>
          <p:cNvPr id="2" name="Title 1">
            <a:extLst>
              <a:ext uri="{FF2B5EF4-FFF2-40B4-BE49-F238E27FC236}">
                <a16:creationId xmlns:a16="http://schemas.microsoft.com/office/drawing/2014/main" id="{1B0A8A3C-0A07-F0A7-C2ED-4A9A7A4E0226}"/>
              </a:ext>
            </a:extLst>
          </p:cNvPr>
          <p:cNvSpPr>
            <a:spLocks noGrp="1"/>
          </p:cNvSpPr>
          <p:nvPr>
            <p:ph type="title"/>
          </p:nvPr>
        </p:nvSpPr>
        <p:spPr>
          <a:xfrm>
            <a:off x="191729" y="3871451"/>
            <a:ext cx="4246157" cy="1178768"/>
          </a:xfrm>
          <a:solidFill>
            <a:schemeClr val="accent4"/>
          </a:solidFill>
        </p:spPr>
        <p:txBody>
          <a:bodyPr vert="horz" lIns="91440" tIns="45720" rIns="91440" bIns="45720" rtlCol="0" anchor="ctr">
            <a:normAutofit/>
          </a:bodyPr>
          <a:lstStyle/>
          <a:p>
            <a:r>
              <a:rPr lang="en-US" sz="3200" dirty="0"/>
              <a:t>Java code found under </a:t>
            </a:r>
            <a:br>
              <a:rPr lang="en-US" sz="3200" dirty="0"/>
            </a:br>
            <a:r>
              <a:rPr lang="en-US" sz="3200" dirty="0" err="1"/>
              <a:t>src</a:t>
            </a:r>
            <a:r>
              <a:rPr lang="en-US" sz="3200" dirty="0"/>
              <a:t>\main\java\</a:t>
            </a:r>
            <a:r>
              <a:rPr lang="en-US" sz="3200" dirty="0" err="1"/>
              <a:t>frc</a:t>
            </a:r>
            <a:r>
              <a:rPr lang="en-US" sz="3200" dirty="0"/>
              <a:t>\robot</a:t>
            </a:r>
          </a:p>
        </p:txBody>
      </p:sp>
    </p:spTree>
    <p:extLst>
      <p:ext uri="{BB962C8B-B14F-4D97-AF65-F5344CB8AC3E}">
        <p14:creationId xmlns:p14="http://schemas.microsoft.com/office/powerpoint/2010/main" val="48285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67B9-A641-1FE4-3A15-188D266343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765EB6-5C27-6B92-551D-AD67D8162BE2}"/>
              </a:ext>
            </a:extLst>
          </p:cNvPr>
          <p:cNvPicPr>
            <a:picLocks noChangeAspect="1"/>
          </p:cNvPicPr>
          <p:nvPr/>
        </p:nvPicPr>
        <p:blipFill>
          <a:blip r:embed="rId2"/>
          <a:stretch>
            <a:fillRect/>
          </a:stretch>
        </p:blipFill>
        <p:spPr>
          <a:xfrm>
            <a:off x="3268101" y="0"/>
            <a:ext cx="8923899" cy="6858000"/>
          </a:xfrm>
          <a:prstGeom prst="rect">
            <a:avLst/>
          </a:prstGeom>
        </p:spPr>
      </p:pic>
      <p:sp>
        <p:nvSpPr>
          <p:cNvPr id="2" name="Title 1">
            <a:extLst>
              <a:ext uri="{FF2B5EF4-FFF2-40B4-BE49-F238E27FC236}">
                <a16:creationId xmlns:a16="http://schemas.microsoft.com/office/drawing/2014/main" id="{D1D6F1AE-5A89-98DB-FE5E-DFB2B7DD44B4}"/>
              </a:ext>
            </a:extLst>
          </p:cNvPr>
          <p:cNvSpPr>
            <a:spLocks noGrp="1"/>
          </p:cNvSpPr>
          <p:nvPr>
            <p:ph type="title"/>
          </p:nvPr>
        </p:nvSpPr>
        <p:spPr>
          <a:xfrm>
            <a:off x="0" y="3794125"/>
            <a:ext cx="5257800" cy="2068359"/>
          </a:xfrm>
          <a:solidFill>
            <a:schemeClr val="accent4"/>
          </a:solidFill>
        </p:spPr>
        <p:txBody>
          <a:bodyPr vert="horz" lIns="91440" tIns="45720" rIns="91440" bIns="45720" rtlCol="0" anchor="ctr">
            <a:normAutofit fontScale="90000"/>
          </a:bodyPr>
          <a:lstStyle/>
          <a:p>
            <a:r>
              <a:rPr lang="en-US" sz="3200" dirty="0"/>
              <a:t>Constants.java file initializes </a:t>
            </a:r>
            <a:br>
              <a:rPr lang="en-US" sz="3200" dirty="0"/>
            </a:br>
            <a:r>
              <a:rPr lang="en-US" sz="3200" dirty="0"/>
              <a:t>ID #’s related to CAN ID’s of Motor Controllers</a:t>
            </a:r>
            <a:br>
              <a:rPr lang="en-US" sz="3200" dirty="0"/>
            </a:br>
            <a:r>
              <a:rPr lang="en-US" sz="3200" dirty="0"/>
              <a:t>Values are up to you, but must agree with Controllers</a:t>
            </a:r>
          </a:p>
        </p:txBody>
      </p:sp>
      <p:cxnSp>
        <p:nvCxnSpPr>
          <p:cNvPr id="6" name="Straight Arrow Connector 5">
            <a:extLst>
              <a:ext uri="{FF2B5EF4-FFF2-40B4-BE49-F238E27FC236}">
                <a16:creationId xmlns:a16="http://schemas.microsoft.com/office/drawing/2014/main" id="{D24E0667-F77B-ECE9-E37D-DD3CF256573A}"/>
              </a:ext>
            </a:extLst>
          </p:cNvPr>
          <p:cNvCxnSpPr>
            <a:cxnSpLocks/>
          </p:cNvCxnSpPr>
          <p:nvPr/>
        </p:nvCxnSpPr>
        <p:spPr>
          <a:xfrm flipH="1">
            <a:off x="8272791" y="2625213"/>
            <a:ext cx="1387402" cy="173521"/>
          </a:xfrm>
          <a:prstGeom prst="straightConnector1">
            <a:avLst/>
          </a:prstGeom>
          <a:ln w="53975" cmpd="sng">
            <a:solidFill>
              <a:schemeClr val="tx2">
                <a:lumMod val="50000"/>
                <a:lumOff val="50000"/>
              </a:schemeClr>
            </a:solidFill>
            <a:tailEnd type="triangle" w="med" len="med"/>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F658DF0F-420B-C419-4817-EC13B46D00F0}"/>
              </a:ext>
            </a:extLst>
          </p:cNvPr>
          <p:cNvSpPr txBox="1">
            <a:spLocks/>
          </p:cNvSpPr>
          <p:nvPr/>
        </p:nvSpPr>
        <p:spPr>
          <a:xfrm>
            <a:off x="9815052" y="2296165"/>
            <a:ext cx="1568348" cy="658095"/>
          </a:xfrm>
          <a:prstGeom prst="rect">
            <a:avLst/>
          </a:prstGeom>
          <a:solidFill>
            <a:schemeClr val="accent4"/>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ID’s here</a:t>
            </a:r>
          </a:p>
        </p:txBody>
      </p:sp>
    </p:spTree>
    <p:extLst>
      <p:ext uri="{BB962C8B-B14F-4D97-AF65-F5344CB8AC3E}">
        <p14:creationId xmlns:p14="http://schemas.microsoft.com/office/powerpoint/2010/main" val="294677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67B9-A641-1FE4-3A15-188D266343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0E837BF-2E79-F506-DD30-2D123F32317F}"/>
              </a:ext>
            </a:extLst>
          </p:cNvPr>
          <p:cNvPicPr>
            <a:picLocks noChangeAspect="1"/>
          </p:cNvPicPr>
          <p:nvPr/>
        </p:nvPicPr>
        <p:blipFill>
          <a:blip r:embed="rId2"/>
          <a:stretch>
            <a:fillRect/>
          </a:stretch>
        </p:blipFill>
        <p:spPr>
          <a:xfrm>
            <a:off x="3255620" y="0"/>
            <a:ext cx="8936380" cy="6858000"/>
          </a:xfrm>
          <a:prstGeom prst="rect">
            <a:avLst/>
          </a:prstGeom>
        </p:spPr>
      </p:pic>
      <p:sp>
        <p:nvSpPr>
          <p:cNvPr id="8" name="Title 1">
            <a:extLst>
              <a:ext uri="{FF2B5EF4-FFF2-40B4-BE49-F238E27FC236}">
                <a16:creationId xmlns:a16="http://schemas.microsoft.com/office/drawing/2014/main" id="{F658DF0F-420B-C419-4817-EC13B46D00F0}"/>
              </a:ext>
            </a:extLst>
          </p:cNvPr>
          <p:cNvSpPr txBox="1">
            <a:spLocks/>
          </p:cNvSpPr>
          <p:nvPr/>
        </p:nvSpPr>
        <p:spPr>
          <a:xfrm>
            <a:off x="9306233" y="2225215"/>
            <a:ext cx="1568348" cy="658095"/>
          </a:xfrm>
          <a:prstGeom prst="rect">
            <a:avLst/>
          </a:prstGeom>
          <a:solidFill>
            <a:schemeClr val="accent4"/>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ID’s here</a:t>
            </a:r>
          </a:p>
        </p:txBody>
      </p:sp>
      <p:cxnSp>
        <p:nvCxnSpPr>
          <p:cNvPr id="6" name="Straight Arrow Connector 5">
            <a:extLst>
              <a:ext uri="{FF2B5EF4-FFF2-40B4-BE49-F238E27FC236}">
                <a16:creationId xmlns:a16="http://schemas.microsoft.com/office/drawing/2014/main" id="{D24E0667-F77B-ECE9-E37D-DD3CF256573A}"/>
              </a:ext>
            </a:extLst>
          </p:cNvPr>
          <p:cNvCxnSpPr>
            <a:cxnSpLocks/>
          </p:cNvCxnSpPr>
          <p:nvPr/>
        </p:nvCxnSpPr>
        <p:spPr>
          <a:xfrm flipH="1">
            <a:off x="8509819" y="2883310"/>
            <a:ext cx="744794" cy="671051"/>
          </a:xfrm>
          <a:prstGeom prst="straightConnector1">
            <a:avLst/>
          </a:prstGeom>
          <a:ln w="53975" cmpd="sng">
            <a:solidFill>
              <a:schemeClr val="tx2">
                <a:lumMod val="50000"/>
                <a:lumOff val="50000"/>
              </a:schemeClr>
            </a:solidFill>
            <a:tailEnd type="triangle" w="med" len="med"/>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1D6F1AE-5A89-98DB-FE5E-DFB2B7DD44B4}"/>
              </a:ext>
            </a:extLst>
          </p:cNvPr>
          <p:cNvSpPr>
            <a:spLocks noGrp="1"/>
          </p:cNvSpPr>
          <p:nvPr>
            <p:ph type="title"/>
          </p:nvPr>
        </p:nvSpPr>
        <p:spPr>
          <a:xfrm>
            <a:off x="0" y="3794125"/>
            <a:ext cx="5257800" cy="2068359"/>
          </a:xfrm>
          <a:solidFill>
            <a:schemeClr val="accent4"/>
          </a:solidFill>
        </p:spPr>
        <p:txBody>
          <a:bodyPr vert="horz" lIns="91440" tIns="45720" rIns="91440" bIns="45720" rtlCol="0" anchor="ctr">
            <a:normAutofit/>
          </a:bodyPr>
          <a:lstStyle/>
          <a:p>
            <a:r>
              <a:rPr lang="en-US" sz="3200" dirty="0"/>
              <a:t>Notice those ID’s get used in </a:t>
            </a:r>
            <a:br>
              <a:rPr lang="en-US" sz="3200" dirty="0"/>
            </a:br>
            <a:r>
              <a:rPr lang="en-US" sz="3200" dirty="0"/>
              <a:t>subsystems </a:t>
            </a:r>
            <a:br>
              <a:rPr lang="en-US" sz="3200" dirty="0"/>
            </a:br>
            <a:r>
              <a:rPr lang="en-US" sz="3200" dirty="0"/>
              <a:t>CANDriveSubsystem.java</a:t>
            </a:r>
          </a:p>
        </p:txBody>
      </p:sp>
    </p:spTree>
    <p:extLst>
      <p:ext uri="{BB962C8B-B14F-4D97-AF65-F5344CB8AC3E}">
        <p14:creationId xmlns:p14="http://schemas.microsoft.com/office/powerpoint/2010/main" val="904263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5111-6159-9AA8-95FF-57D98DE0E95B}"/>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A84F7ECB-1DD0-EC13-6FCA-FA8FE4628448}"/>
              </a:ext>
            </a:extLst>
          </p:cNvPr>
          <p:cNvSpPr>
            <a:spLocks noGrp="1"/>
          </p:cNvSpPr>
          <p:nvPr>
            <p:ph idx="1"/>
          </p:nvPr>
        </p:nvSpPr>
        <p:spPr/>
        <p:txBody>
          <a:bodyPr/>
          <a:lstStyle/>
          <a:p>
            <a:r>
              <a:rPr lang="en-US" dirty="0">
                <a:highlight>
                  <a:srgbClr val="00FFFF"/>
                </a:highlight>
              </a:rPr>
              <a:t>This is based on 2025 </a:t>
            </a:r>
            <a:r>
              <a:rPr lang="en-US" dirty="0" err="1">
                <a:highlight>
                  <a:srgbClr val="00FFFF"/>
                </a:highlight>
              </a:rPr>
              <a:t>Kitbot</a:t>
            </a:r>
            <a:r>
              <a:rPr lang="en-US" dirty="0">
                <a:highlight>
                  <a:srgbClr val="00FFFF"/>
                </a:highlight>
              </a:rPr>
              <a:t> code and 2025 WPILIB</a:t>
            </a:r>
          </a:p>
          <a:p>
            <a:r>
              <a:rPr lang="en-US" dirty="0">
                <a:highlight>
                  <a:srgbClr val="00FFFF"/>
                </a:highlight>
              </a:rPr>
              <a:t>Expect 2026 </a:t>
            </a:r>
            <a:r>
              <a:rPr lang="en-US" dirty="0" err="1">
                <a:highlight>
                  <a:srgbClr val="00FFFF"/>
                </a:highlight>
              </a:rPr>
              <a:t>Kitbot</a:t>
            </a:r>
            <a:r>
              <a:rPr lang="en-US" dirty="0">
                <a:highlight>
                  <a:srgbClr val="00FFFF"/>
                </a:highlight>
              </a:rPr>
              <a:t> code and 2026 WPILIB posted by FRC soon</a:t>
            </a:r>
          </a:p>
          <a:p>
            <a:r>
              <a:rPr lang="en-US" dirty="0"/>
              <a:t>We’ll go over:</a:t>
            </a:r>
          </a:p>
          <a:p>
            <a:pPr lvl="1"/>
            <a:r>
              <a:rPr lang="en-US" dirty="0"/>
              <a:t>Reference Sources</a:t>
            </a:r>
          </a:p>
          <a:p>
            <a:pPr lvl="1"/>
            <a:r>
              <a:rPr lang="en-US" dirty="0"/>
              <a:t>Setting up coding environment</a:t>
            </a:r>
          </a:p>
          <a:p>
            <a:pPr lvl="1"/>
            <a:r>
              <a:rPr lang="en-US" dirty="0"/>
              <a:t>Steps to compile</a:t>
            </a:r>
          </a:p>
          <a:p>
            <a:pPr lvl="1"/>
            <a:r>
              <a:rPr lang="en-US" dirty="0"/>
              <a:t>Steps to deploy</a:t>
            </a:r>
          </a:p>
          <a:p>
            <a:pPr lvl="1"/>
            <a:r>
              <a:rPr lang="en-US" dirty="0"/>
              <a:t>Some test/troubleshoot info</a:t>
            </a:r>
          </a:p>
        </p:txBody>
      </p:sp>
    </p:spTree>
    <p:extLst>
      <p:ext uri="{BB962C8B-B14F-4D97-AF65-F5344CB8AC3E}">
        <p14:creationId xmlns:p14="http://schemas.microsoft.com/office/powerpoint/2010/main" val="3284920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a:xfrm>
            <a:off x="838200" y="365125"/>
            <a:ext cx="4911671" cy="1192455"/>
          </a:xfrm>
        </p:spPr>
        <p:txBody>
          <a:bodyPr>
            <a:normAutofit fontScale="90000"/>
          </a:bodyPr>
          <a:lstStyle/>
          <a:p>
            <a:r>
              <a:rPr lang="en-US" dirty="0"/>
              <a:t>Set hardware to agree with Software</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a:xfrm>
            <a:off x="838200" y="1825625"/>
            <a:ext cx="4756688" cy="4667250"/>
          </a:xfrm>
        </p:spPr>
        <p:txBody>
          <a:bodyPr>
            <a:normAutofit fontScale="62500" lnSpcReduction="20000"/>
          </a:bodyPr>
          <a:lstStyle/>
          <a:p>
            <a:pPr marL="0" indent="0">
              <a:buNone/>
            </a:pPr>
            <a:r>
              <a:rPr lang="en-US" dirty="0"/>
              <a:t>First time you run REV Client,</a:t>
            </a:r>
          </a:p>
          <a:p>
            <a:pPr marL="0" indent="0">
              <a:buNone/>
            </a:pPr>
            <a:r>
              <a:rPr lang="en-US" dirty="0"/>
              <a:t>You will see list of CAN Devices, And you can ‘blink’ an individual device to find it on the Robot. </a:t>
            </a:r>
          </a:p>
          <a:p>
            <a:pPr marL="0" indent="0">
              <a:buNone/>
            </a:pPr>
            <a:endParaRPr lang="en-US" dirty="0"/>
          </a:p>
          <a:p>
            <a:pPr marL="0" indent="0">
              <a:buNone/>
            </a:pPr>
            <a:r>
              <a:rPr lang="en-US" dirty="0"/>
              <a:t>You should make sure all CAN ID’s are unique. </a:t>
            </a:r>
          </a:p>
          <a:p>
            <a:pPr marL="0" indent="0">
              <a:buNone/>
            </a:pPr>
            <a:r>
              <a:rPr lang="en-US" dirty="0"/>
              <a:t>Set the ID’s inside REV client to agree with actual device’s function on the robot. </a:t>
            </a:r>
          </a:p>
          <a:p>
            <a:pPr marL="0" indent="0">
              <a:buNone/>
            </a:pPr>
            <a:endParaRPr lang="en-US" dirty="0"/>
          </a:p>
          <a:p>
            <a:pPr marL="0" indent="0">
              <a:buNone/>
            </a:pPr>
            <a:r>
              <a:rPr lang="en-US" dirty="0"/>
              <a:t>If they would conflict or be duplicate, move some to higher numbers. Keep in the range 1 to 62 unless you know otherwise. </a:t>
            </a:r>
            <a:br>
              <a:rPr lang="en-US" dirty="0"/>
            </a:br>
            <a:r>
              <a:rPr lang="en-US" dirty="0"/>
              <a:t>Try not to use ID 0 or 1 as it may conflict with Power Distribution or Pneumatics controller.</a:t>
            </a:r>
          </a:p>
          <a:p>
            <a:pPr marL="0" indent="0">
              <a:buNone/>
            </a:pPr>
            <a:r>
              <a:rPr lang="en-US" dirty="0"/>
              <a:t>See also section 3.4 of </a:t>
            </a:r>
            <a:r>
              <a:rPr lang="en-US" dirty="0" err="1"/>
              <a:t>Kitbot</a:t>
            </a:r>
            <a:r>
              <a:rPr lang="en-US" dirty="0"/>
              <a:t> Java PDF</a:t>
            </a:r>
          </a:p>
          <a:p>
            <a:pPr marL="0" indent="0">
              <a:buNone/>
            </a:pPr>
            <a:endParaRPr lang="en-US" dirty="0"/>
          </a:p>
          <a:p>
            <a:pPr marL="0" indent="0">
              <a:buNone/>
            </a:pPr>
            <a:r>
              <a:rPr lang="en-US" dirty="0"/>
              <a:t>Also recommend Max Current 30A not 60A.</a:t>
            </a:r>
          </a:p>
          <a:p>
            <a:pPr marL="0" indent="0">
              <a:buNone/>
            </a:pPr>
            <a:endParaRPr lang="en-US" dirty="0"/>
          </a:p>
        </p:txBody>
      </p:sp>
      <p:pic>
        <p:nvPicPr>
          <p:cNvPr id="7" name="Picture 6">
            <a:extLst>
              <a:ext uri="{FF2B5EF4-FFF2-40B4-BE49-F238E27FC236}">
                <a16:creationId xmlns:a16="http://schemas.microsoft.com/office/drawing/2014/main" id="{5331A623-46D1-9EF2-DDF2-A11EDB25BE89}"/>
              </a:ext>
            </a:extLst>
          </p:cNvPr>
          <p:cNvPicPr>
            <a:picLocks noChangeAspect="1"/>
          </p:cNvPicPr>
          <p:nvPr/>
        </p:nvPicPr>
        <p:blipFill>
          <a:blip r:embed="rId2"/>
          <a:stretch>
            <a:fillRect/>
          </a:stretch>
        </p:blipFill>
        <p:spPr>
          <a:xfrm>
            <a:off x="6053943" y="0"/>
            <a:ext cx="6138057" cy="6827558"/>
          </a:xfrm>
          <a:prstGeom prst="rect">
            <a:avLst/>
          </a:prstGeom>
        </p:spPr>
      </p:pic>
      <p:pic>
        <p:nvPicPr>
          <p:cNvPr id="5" name="Picture 4">
            <a:extLst>
              <a:ext uri="{FF2B5EF4-FFF2-40B4-BE49-F238E27FC236}">
                <a16:creationId xmlns:a16="http://schemas.microsoft.com/office/drawing/2014/main" id="{AD6756DC-7230-6DE8-CB39-277C5BE9227E}"/>
              </a:ext>
            </a:extLst>
          </p:cNvPr>
          <p:cNvPicPr>
            <a:picLocks noChangeAspect="1"/>
          </p:cNvPicPr>
          <p:nvPr/>
        </p:nvPicPr>
        <p:blipFill>
          <a:blip r:embed="rId3"/>
          <a:stretch>
            <a:fillRect/>
          </a:stretch>
        </p:blipFill>
        <p:spPr>
          <a:xfrm>
            <a:off x="5196959" y="882518"/>
            <a:ext cx="704948" cy="943107"/>
          </a:xfrm>
          <a:prstGeom prst="rect">
            <a:avLst/>
          </a:prstGeom>
        </p:spPr>
      </p:pic>
    </p:spTree>
    <p:extLst>
      <p:ext uri="{BB962C8B-B14F-4D97-AF65-F5344CB8AC3E}">
        <p14:creationId xmlns:p14="http://schemas.microsoft.com/office/powerpoint/2010/main" val="308869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BF3E-47B3-82F4-5B95-6C7DC9BB6A0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ADD611-09BE-F973-3B01-882CD293872E}"/>
              </a:ext>
            </a:extLst>
          </p:cNvPr>
          <p:cNvPicPr>
            <a:picLocks noChangeAspect="1"/>
          </p:cNvPicPr>
          <p:nvPr/>
        </p:nvPicPr>
        <p:blipFill>
          <a:blip r:embed="rId2"/>
          <a:stretch>
            <a:fillRect/>
          </a:stretch>
        </p:blipFill>
        <p:spPr>
          <a:xfrm>
            <a:off x="4122548" y="1"/>
            <a:ext cx="8069451" cy="5980114"/>
          </a:xfrm>
          <a:prstGeom prst="rect">
            <a:avLst/>
          </a:prstGeom>
        </p:spPr>
      </p:pic>
      <p:sp>
        <p:nvSpPr>
          <p:cNvPr id="2" name="Title 1">
            <a:extLst>
              <a:ext uri="{FF2B5EF4-FFF2-40B4-BE49-F238E27FC236}">
                <a16:creationId xmlns:a16="http://schemas.microsoft.com/office/drawing/2014/main" id="{F7A76D99-93CA-61D5-406D-BBF56840F0B6}"/>
              </a:ext>
            </a:extLst>
          </p:cNvPr>
          <p:cNvSpPr>
            <a:spLocks noGrp="1"/>
          </p:cNvSpPr>
          <p:nvPr>
            <p:ph type="title"/>
          </p:nvPr>
        </p:nvSpPr>
        <p:spPr>
          <a:xfrm>
            <a:off x="311258" y="266914"/>
            <a:ext cx="3896532" cy="5630191"/>
          </a:xfrm>
        </p:spPr>
        <p:txBody>
          <a:bodyPr>
            <a:normAutofit/>
          </a:bodyPr>
          <a:lstStyle/>
          <a:p>
            <a:r>
              <a:rPr lang="en-US" sz="2800" dirty="0"/>
              <a:t>Here is where you actually set the CAN ID</a:t>
            </a:r>
            <a:br>
              <a:rPr lang="en-US" sz="2800" dirty="0"/>
            </a:br>
            <a:br>
              <a:rPr lang="en-US" sz="2800" dirty="0"/>
            </a:br>
            <a:r>
              <a:rPr lang="en-US" sz="2800" dirty="0"/>
              <a:t>AND there is Update tab to update firmware</a:t>
            </a:r>
            <a:br>
              <a:rPr lang="en-US" sz="2800" dirty="0"/>
            </a:br>
            <a:br>
              <a:rPr lang="en-US" sz="2800" dirty="0"/>
            </a:br>
            <a:r>
              <a:rPr lang="en-US" sz="2800" dirty="0"/>
              <a:t>You see we set Current limit to 30A, but that can be overridden in software, set both places to 30A.</a:t>
            </a:r>
          </a:p>
        </p:txBody>
      </p:sp>
    </p:spTree>
    <p:extLst>
      <p:ext uri="{BB962C8B-B14F-4D97-AF65-F5344CB8AC3E}">
        <p14:creationId xmlns:p14="http://schemas.microsoft.com/office/powerpoint/2010/main" val="4160496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8F8E-EDC4-C715-F9D0-D75DCDA83F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1EC4DB9-3885-6AB5-CCA7-2B102D93203D}"/>
              </a:ext>
            </a:extLst>
          </p:cNvPr>
          <p:cNvPicPr>
            <a:picLocks noChangeAspect="1"/>
          </p:cNvPicPr>
          <p:nvPr/>
        </p:nvPicPr>
        <p:blipFill>
          <a:blip r:embed="rId2"/>
          <a:stretch>
            <a:fillRect/>
          </a:stretch>
        </p:blipFill>
        <p:spPr>
          <a:xfrm>
            <a:off x="3883299" y="271220"/>
            <a:ext cx="8246707" cy="5811864"/>
          </a:xfrm>
          <a:prstGeom prst="rect">
            <a:avLst/>
          </a:prstGeom>
        </p:spPr>
      </p:pic>
      <p:sp>
        <p:nvSpPr>
          <p:cNvPr id="2" name="Title 1">
            <a:extLst>
              <a:ext uri="{FF2B5EF4-FFF2-40B4-BE49-F238E27FC236}">
                <a16:creationId xmlns:a16="http://schemas.microsoft.com/office/drawing/2014/main" id="{39D39B25-B30C-F990-54B2-BA01D9D0096B}"/>
              </a:ext>
            </a:extLst>
          </p:cNvPr>
          <p:cNvSpPr>
            <a:spLocks noGrp="1"/>
          </p:cNvSpPr>
          <p:nvPr>
            <p:ph type="title"/>
          </p:nvPr>
        </p:nvSpPr>
        <p:spPr>
          <a:xfrm>
            <a:off x="249264" y="271220"/>
            <a:ext cx="3696029" cy="5916021"/>
          </a:xfrm>
        </p:spPr>
        <p:txBody>
          <a:bodyPr>
            <a:normAutofit fontScale="90000"/>
          </a:bodyPr>
          <a:lstStyle/>
          <a:p>
            <a:r>
              <a:rPr lang="en-US" sz="2400" dirty="0"/>
              <a:t>Notice Red Triangle</a:t>
            </a:r>
            <a:br>
              <a:rPr lang="en-US" sz="2400" dirty="0"/>
            </a:br>
            <a:r>
              <a:rPr lang="en-US" sz="2400" dirty="0"/>
              <a:t>near the Update tab, it wants Firmware update.</a:t>
            </a:r>
            <a:br>
              <a:rPr lang="en-US" sz="2400" dirty="0"/>
            </a:br>
            <a:br>
              <a:rPr lang="en-US" sz="2400" dirty="0"/>
            </a:br>
            <a:r>
              <a:rPr lang="en-US" sz="2400" dirty="0"/>
              <a:t>When you select a Spark Max you can choose Run and move the slider/click run to have motor spin. BUT keep hands clear and warn people. </a:t>
            </a:r>
            <a:br>
              <a:rPr lang="en-US" sz="2400" dirty="0"/>
            </a:br>
            <a:br>
              <a:rPr lang="en-US" sz="2400" dirty="0"/>
            </a:br>
            <a:r>
              <a:rPr lang="en-US" sz="2400" dirty="0"/>
              <a:t>Always have robot on blocks off floor in case you are spinning the wrong motor.</a:t>
            </a:r>
            <a:br>
              <a:rPr lang="en-US" sz="2400" dirty="0"/>
            </a:br>
            <a:br>
              <a:rPr lang="en-US" sz="2400" dirty="0"/>
            </a:br>
            <a:r>
              <a:rPr lang="en-US" sz="2400" dirty="0"/>
              <a:t>Also keep bumpers or </a:t>
            </a:r>
            <a:r>
              <a:rPr lang="en-US" sz="2400" dirty="0" err="1"/>
              <a:t>poolnoodle</a:t>
            </a:r>
            <a:r>
              <a:rPr lang="en-US" sz="2400" dirty="0"/>
              <a:t> on perimeter of robot to guard against running it into objects.</a:t>
            </a:r>
            <a:br>
              <a:rPr lang="en-US" sz="2400" dirty="0"/>
            </a:br>
            <a:endParaRPr lang="en-US" sz="2400" dirty="0"/>
          </a:p>
        </p:txBody>
      </p:sp>
    </p:spTree>
    <p:extLst>
      <p:ext uri="{BB962C8B-B14F-4D97-AF65-F5344CB8AC3E}">
        <p14:creationId xmlns:p14="http://schemas.microsoft.com/office/powerpoint/2010/main" val="1352275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30EE-15A6-686F-CCB2-13508DA77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03ADE-052F-E0E3-C5C8-98D86F752395}"/>
              </a:ext>
            </a:extLst>
          </p:cNvPr>
          <p:cNvSpPr>
            <a:spLocks noGrp="1"/>
          </p:cNvSpPr>
          <p:nvPr>
            <p:ph type="title"/>
          </p:nvPr>
        </p:nvSpPr>
        <p:spPr/>
        <p:txBody>
          <a:bodyPr>
            <a:normAutofit/>
          </a:bodyPr>
          <a:lstStyle/>
          <a:p>
            <a:r>
              <a:rPr lang="en-US" sz="4000" dirty="0"/>
              <a:t>CAN BUS ISSUES:</a:t>
            </a:r>
          </a:p>
        </p:txBody>
      </p:sp>
      <p:sp>
        <p:nvSpPr>
          <p:cNvPr id="3" name="Content Placeholder 2">
            <a:extLst>
              <a:ext uri="{FF2B5EF4-FFF2-40B4-BE49-F238E27FC236}">
                <a16:creationId xmlns:a16="http://schemas.microsoft.com/office/drawing/2014/main" id="{350245A2-2A54-9DBD-AE5B-C71F92260DD5}"/>
              </a:ext>
            </a:extLst>
          </p:cNvPr>
          <p:cNvSpPr>
            <a:spLocks noGrp="1"/>
          </p:cNvSpPr>
          <p:nvPr>
            <p:ph idx="1"/>
          </p:nvPr>
        </p:nvSpPr>
        <p:spPr>
          <a:xfrm>
            <a:off x="838200" y="1482213"/>
            <a:ext cx="10515600" cy="4694750"/>
          </a:xfrm>
        </p:spPr>
        <p:txBody>
          <a:bodyPr>
            <a:normAutofit fontScale="92500"/>
          </a:bodyPr>
          <a:lstStyle/>
          <a:p>
            <a:pPr marL="0" indent="0">
              <a:buNone/>
            </a:pPr>
            <a:r>
              <a:rPr lang="en-US" sz="2400" dirty="0"/>
              <a:t>If you don’t see all of the devices, you likely have one or more issues with your CAN bus wiring: </a:t>
            </a:r>
          </a:p>
          <a:p>
            <a:pPr marL="457200" indent="-457200">
              <a:buAutoNum type="arabicPeriod"/>
            </a:pPr>
            <a:r>
              <a:rPr lang="en-US" sz="2400" dirty="0"/>
              <a:t>Verify that your CAN bus starts with the </a:t>
            </a:r>
            <a:r>
              <a:rPr lang="en-US" sz="2400" dirty="0" err="1"/>
              <a:t>roboRIO</a:t>
            </a:r>
            <a:r>
              <a:rPr lang="en-US" sz="2400" dirty="0"/>
              <a:t> and ends the built in terminator of a Power Distribution Hub or Power Distribution Panel (with the termination set to On using the appropriate jumper or switch). </a:t>
            </a:r>
          </a:p>
          <a:p>
            <a:pPr marL="457200" indent="-457200">
              <a:buAutoNum type="arabicPeriod"/>
            </a:pPr>
            <a:r>
              <a:rPr lang="en-US" sz="2400" dirty="0"/>
              <a:t>Check that your CAN bus connections all match yellow-yellow and green-green. </a:t>
            </a:r>
          </a:p>
          <a:p>
            <a:pPr marL="457200" indent="-457200">
              <a:buAutoNum type="arabicPeriod"/>
            </a:pPr>
            <a:r>
              <a:rPr lang="en-US" sz="2400" dirty="0"/>
              <a:t>Check that all CAN wire connections are secure to each other and that the connectors are securely installed in each SPARK Max. </a:t>
            </a:r>
          </a:p>
          <a:p>
            <a:pPr marL="457200" indent="-457200">
              <a:buAutoNum type="arabicPeriod"/>
            </a:pPr>
            <a:r>
              <a:rPr lang="en-US" sz="2400" dirty="0"/>
              <a:t>If you’re still having trouble, moving the USB connection around to different devices and seeing what each device can “see” on the bus can help pinpoint the location of an issue.</a:t>
            </a:r>
          </a:p>
          <a:p>
            <a:pPr marL="457200" indent="-457200">
              <a:buAutoNum type="arabicPeriod"/>
            </a:pPr>
            <a:r>
              <a:rPr lang="en-US" sz="2400" dirty="0"/>
              <a:t>You can also disconnect a single SPARK from CAN bus and after a power cycle, use the USB cable to ‘talk’ to just that one SPARK by plugging into it directly.</a:t>
            </a:r>
          </a:p>
        </p:txBody>
      </p:sp>
    </p:spTree>
    <p:extLst>
      <p:ext uri="{BB962C8B-B14F-4D97-AF65-F5344CB8AC3E}">
        <p14:creationId xmlns:p14="http://schemas.microsoft.com/office/powerpoint/2010/main" val="88336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1753-1F90-1E43-1547-0A01146023DD}"/>
              </a:ext>
            </a:extLst>
          </p:cNvPr>
          <p:cNvSpPr>
            <a:spLocks noGrp="1"/>
          </p:cNvSpPr>
          <p:nvPr>
            <p:ph type="title"/>
          </p:nvPr>
        </p:nvSpPr>
        <p:spPr/>
        <p:txBody>
          <a:bodyPr/>
          <a:lstStyle/>
          <a:p>
            <a:r>
              <a:rPr lang="en-US" dirty="0"/>
              <a:t>Build the Code</a:t>
            </a:r>
          </a:p>
        </p:txBody>
      </p:sp>
      <p:sp>
        <p:nvSpPr>
          <p:cNvPr id="3" name="Content Placeholder 2">
            <a:extLst>
              <a:ext uri="{FF2B5EF4-FFF2-40B4-BE49-F238E27FC236}">
                <a16:creationId xmlns:a16="http://schemas.microsoft.com/office/drawing/2014/main" id="{B8B3EA4B-ABCD-DD60-E4EF-8301A3E6A425}"/>
              </a:ext>
            </a:extLst>
          </p:cNvPr>
          <p:cNvSpPr>
            <a:spLocks noGrp="1"/>
          </p:cNvSpPr>
          <p:nvPr>
            <p:ph idx="1"/>
          </p:nvPr>
        </p:nvSpPr>
        <p:spPr/>
        <p:txBody>
          <a:bodyPr/>
          <a:lstStyle/>
          <a:p>
            <a:pPr marL="0" indent="0">
              <a:buNone/>
            </a:pPr>
            <a:r>
              <a:rPr lang="en-US" dirty="0"/>
              <a:t>First set the team # (normally you do this when you build a new project), click the Red/Gray &lt;&lt;&gt;&gt; at top right and start typing “Set Team Number”, you should get option to set team to your team#.</a:t>
            </a:r>
          </a:p>
          <a:p>
            <a:pPr marL="0" indent="0">
              <a:buNone/>
            </a:pPr>
            <a:r>
              <a:rPr lang="en-US" dirty="0"/>
              <a:t>Leading Zeros are not allowed</a:t>
            </a:r>
            <a:br>
              <a:rPr lang="en-US" dirty="0"/>
            </a:br>
            <a:endParaRPr lang="en-US" dirty="0"/>
          </a:p>
        </p:txBody>
      </p:sp>
      <p:pic>
        <p:nvPicPr>
          <p:cNvPr id="5" name="Picture 4">
            <a:extLst>
              <a:ext uri="{FF2B5EF4-FFF2-40B4-BE49-F238E27FC236}">
                <a16:creationId xmlns:a16="http://schemas.microsoft.com/office/drawing/2014/main" id="{67B461C7-D298-24BD-9AB1-75BDE17DA940}"/>
              </a:ext>
            </a:extLst>
          </p:cNvPr>
          <p:cNvPicPr>
            <a:picLocks noChangeAspect="1"/>
          </p:cNvPicPr>
          <p:nvPr/>
        </p:nvPicPr>
        <p:blipFill>
          <a:blip r:embed="rId2"/>
          <a:stretch>
            <a:fillRect/>
          </a:stretch>
        </p:blipFill>
        <p:spPr>
          <a:xfrm>
            <a:off x="976302" y="3828081"/>
            <a:ext cx="9541253" cy="1856049"/>
          </a:xfrm>
          <a:prstGeom prst="rect">
            <a:avLst/>
          </a:prstGeom>
        </p:spPr>
      </p:pic>
    </p:spTree>
    <p:extLst>
      <p:ext uri="{BB962C8B-B14F-4D97-AF65-F5344CB8AC3E}">
        <p14:creationId xmlns:p14="http://schemas.microsoft.com/office/powerpoint/2010/main" val="174338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1753-1F90-1E43-1547-0A01146023DD}"/>
              </a:ext>
            </a:extLst>
          </p:cNvPr>
          <p:cNvSpPr>
            <a:spLocks noGrp="1"/>
          </p:cNvSpPr>
          <p:nvPr>
            <p:ph type="title"/>
          </p:nvPr>
        </p:nvSpPr>
        <p:spPr/>
        <p:txBody>
          <a:bodyPr/>
          <a:lstStyle/>
          <a:p>
            <a:r>
              <a:rPr lang="en-US" dirty="0"/>
              <a:t>Build Continued 1</a:t>
            </a:r>
          </a:p>
        </p:txBody>
      </p:sp>
      <p:sp>
        <p:nvSpPr>
          <p:cNvPr id="3" name="Content Placeholder 2">
            <a:extLst>
              <a:ext uri="{FF2B5EF4-FFF2-40B4-BE49-F238E27FC236}">
                <a16:creationId xmlns:a16="http://schemas.microsoft.com/office/drawing/2014/main" id="{B8B3EA4B-ABCD-DD60-E4EF-8301A3E6A425}"/>
              </a:ext>
            </a:extLst>
          </p:cNvPr>
          <p:cNvSpPr>
            <a:spLocks noGrp="1"/>
          </p:cNvSpPr>
          <p:nvPr>
            <p:ph idx="1"/>
          </p:nvPr>
        </p:nvSpPr>
        <p:spPr/>
        <p:txBody>
          <a:bodyPr/>
          <a:lstStyle/>
          <a:p>
            <a:pPr marL="0" indent="0">
              <a:buNone/>
            </a:pPr>
            <a:r>
              <a:rPr lang="en-US" dirty="0"/>
              <a:t>Click the Red Gray &lt;&lt;&gt;&gt; again and choose Build Robot Code</a:t>
            </a:r>
          </a:p>
        </p:txBody>
      </p:sp>
      <p:pic>
        <p:nvPicPr>
          <p:cNvPr id="5" name="Picture 4">
            <a:extLst>
              <a:ext uri="{FF2B5EF4-FFF2-40B4-BE49-F238E27FC236}">
                <a16:creationId xmlns:a16="http://schemas.microsoft.com/office/drawing/2014/main" id="{8D0B8A4F-6752-D348-56D2-4A9E56440C0C}"/>
              </a:ext>
            </a:extLst>
          </p:cNvPr>
          <p:cNvPicPr>
            <a:picLocks noChangeAspect="1"/>
          </p:cNvPicPr>
          <p:nvPr/>
        </p:nvPicPr>
        <p:blipFill>
          <a:blip r:embed="rId2"/>
          <a:stretch>
            <a:fillRect/>
          </a:stretch>
        </p:blipFill>
        <p:spPr>
          <a:xfrm>
            <a:off x="758541" y="2444946"/>
            <a:ext cx="9078592" cy="2200582"/>
          </a:xfrm>
          <a:prstGeom prst="rect">
            <a:avLst/>
          </a:prstGeom>
        </p:spPr>
      </p:pic>
    </p:spTree>
    <p:extLst>
      <p:ext uri="{BB962C8B-B14F-4D97-AF65-F5344CB8AC3E}">
        <p14:creationId xmlns:p14="http://schemas.microsoft.com/office/powerpoint/2010/main" val="45127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C867A-7317-92D3-659E-98AC3BEC6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A8A3C-0A07-F0A7-C2ED-4A9A7A4E0226}"/>
              </a:ext>
            </a:extLst>
          </p:cNvPr>
          <p:cNvSpPr>
            <a:spLocks noGrp="1"/>
          </p:cNvSpPr>
          <p:nvPr>
            <p:ph type="title"/>
          </p:nvPr>
        </p:nvSpPr>
        <p:spPr/>
        <p:txBody>
          <a:bodyPr/>
          <a:lstStyle/>
          <a:p>
            <a:r>
              <a:rPr lang="en-US" dirty="0"/>
              <a:t>Time to Deploy</a:t>
            </a:r>
          </a:p>
        </p:txBody>
      </p:sp>
      <p:sp>
        <p:nvSpPr>
          <p:cNvPr id="3" name="Content Placeholder 2">
            <a:extLst>
              <a:ext uri="{FF2B5EF4-FFF2-40B4-BE49-F238E27FC236}">
                <a16:creationId xmlns:a16="http://schemas.microsoft.com/office/drawing/2014/main" id="{CC1C8DC0-3045-F5FA-C45B-4F340A32C758}"/>
              </a:ext>
            </a:extLst>
          </p:cNvPr>
          <p:cNvSpPr>
            <a:spLocks noGrp="1"/>
          </p:cNvSpPr>
          <p:nvPr>
            <p:ph idx="1"/>
          </p:nvPr>
        </p:nvSpPr>
        <p:spPr/>
        <p:txBody>
          <a:bodyPr/>
          <a:lstStyle/>
          <a:p>
            <a:pPr marL="0" indent="0">
              <a:buNone/>
            </a:pPr>
            <a:r>
              <a:rPr lang="en-US" dirty="0"/>
              <a:t>But first words of safety: </a:t>
            </a:r>
            <a:r>
              <a:rPr lang="en-US" dirty="0">
                <a:solidFill>
                  <a:srgbClr val="FF0000"/>
                </a:solidFill>
              </a:rPr>
              <a:t>WARNING</a:t>
            </a:r>
            <a:r>
              <a:rPr lang="en-US" dirty="0"/>
              <a:t> </a:t>
            </a:r>
          </a:p>
          <a:p>
            <a:pPr marL="0" indent="0">
              <a:buNone/>
            </a:pPr>
            <a:r>
              <a:rPr lang="en-US" dirty="0"/>
              <a:t>Make sure area safe to operate the robot. </a:t>
            </a:r>
          </a:p>
          <a:p>
            <a:pPr marL="0" indent="0">
              <a:buNone/>
            </a:pPr>
            <a:r>
              <a:rPr lang="en-US" dirty="0"/>
              <a:t>Have bumpers or pool noodle attached to edges of robot to lessen any impacts. </a:t>
            </a:r>
          </a:p>
          <a:p>
            <a:pPr marL="0" indent="0">
              <a:buNone/>
            </a:pPr>
            <a:r>
              <a:rPr lang="en-US" dirty="0"/>
              <a:t>It will go the wrong way at first. </a:t>
            </a:r>
          </a:p>
          <a:p>
            <a:pPr marL="0" indent="0">
              <a:buNone/>
            </a:pPr>
            <a:r>
              <a:rPr lang="en-US" dirty="0"/>
              <a:t>It will need to probably be slowed down, do that in code.</a:t>
            </a:r>
          </a:p>
          <a:p>
            <a:pPr marL="0" indent="0">
              <a:buNone/>
            </a:pPr>
            <a:r>
              <a:rPr lang="en-US" dirty="0"/>
              <a:t>Remember the spacebar is E-stop (Emergency Stop) and the Enter is enable/disable. After an E-stop you may have to power cycle robot.</a:t>
            </a:r>
          </a:p>
        </p:txBody>
      </p:sp>
    </p:spTree>
    <p:extLst>
      <p:ext uri="{BB962C8B-B14F-4D97-AF65-F5344CB8AC3E}">
        <p14:creationId xmlns:p14="http://schemas.microsoft.com/office/powerpoint/2010/main" val="218551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12EE-7ADD-3369-E85E-3F3A49036893}"/>
              </a:ext>
            </a:extLst>
          </p:cNvPr>
          <p:cNvSpPr>
            <a:spLocks noGrp="1"/>
          </p:cNvSpPr>
          <p:nvPr>
            <p:ph type="title"/>
          </p:nvPr>
        </p:nvSpPr>
        <p:spPr/>
        <p:txBody>
          <a:bodyPr/>
          <a:lstStyle/>
          <a:p>
            <a:r>
              <a:rPr lang="en-US" dirty="0"/>
              <a:t>Deploy Robot Code</a:t>
            </a:r>
          </a:p>
        </p:txBody>
      </p:sp>
      <p:sp>
        <p:nvSpPr>
          <p:cNvPr id="3" name="Content Placeholder 2">
            <a:extLst>
              <a:ext uri="{FF2B5EF4-FFF2-40B4-BE49-F238E27FC236}">
                <a16:creationId xmlns:a16="http://schemas.microsoft.com/office/drawing/2014/main" id="{82F3C692-B139-B3E4-331C-3234630382A4}"/>
              </a:ext>
            </a:extLst>
          </p:cNvPr>
          <p:cNvSpPr>
            <a:spLocks noGrp="1"/>
          </p:cNvSpPr>
          <p:nvPr>
            <p:ph idx="1"/>
          </p:nvPr>
        </p:nvSpPr>
        <p:spPr/>
        <p:txBody>
          <a:bodyPr/>
          <a:lstStyle/>
          <a:p>
            <a:pPr marL="0" indent="0">
              <a:buNone/>
            </a:pPr>
            <a:r>
              <a:rPr lang="en-US" dirty="0"/>
              <a:t>Click the Red / Gray &lt;&lt;&gt;&gt; again and choose Deploy to Robot</a:t>
            </a:r>
          </a:p>
          <a:p>
            <a:pPr marL="0" indent="0">
              <a:buNone/>
            </a:pPr>
            <a:r>
              <a:rPr lang="en-US" dirty="0"/>
              <a:t>You should see Build Successful as below after about 30 seconds, </a:t>
            </a:r>
          </a:p>
          <a:p>
            <a:pPr marL="0" indent="0">
              <a:buNone/>
            </a:pPr>
            <a:r>
              <a:rPr lang="en-US" dirty="0"/>
              <a:t>Subsequent builds happen faster.</a:t>
            </a:r>
          </a:p>
          <a:p>
            <a:pPr marL="0" indent="0">
              <a:buNone/>
            </a:pPr>
            <a:endParaRPr lang="en-US" dirty="0"/>
          </a:p>
        </p:txBody>
      </p:sp>
      <p:pic>
        <p:nvPicPr>
          <p:cNvPr id="5" name="Picture 4">
            <a:extLst>
              <a:ext uri="{FF2B5EF4-FFF2-40B4-BE49-F238E27FC236}">
                <a16:creationId xmlns:a16="http://schemas.microsoft.com/office/drawing/2014/main" id="{08936EAB-DBA2-A80D-A3DF-0E42060EDE6D}"/>
              </a:ext>
            </a:extLst>
          </p:cNvPr>
          <p:cNvPicPr>
            <a:picLocks noChangeAspect="1"/>
          </p:cNvPicPr>
          <p:nvPr/>
        </p:nvPicPr>
        <p:blipFill>
          <a:blip r:embed="rId2"/>
          <a:stretch>
            <a:fillRect/>
          </a:stretch>
        </p:blipFill>
        <p:spPr>
          <a:xfrm>
            <a:off x="968969" y="3429000"/>
            <a:ext cx="8068801" cy="2924583"/>
          </a:xfrm>
          <a:prstGeom prst="rect">
            <a:avLst/>
          </a:prstGeom>
        </p:spPr>
      </p:pic>
    </p:spTree>
    <p:extLst>
      <p:ext uri="{BB962C8B-B14F-4D97-AF65-F5344CB8AC3E}">
        <p14:creationId xmlns:p14="http://schemas.microsoft.com/office/powerpoint/2010/main" val="1376959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67B9-A641-1FE4-3A15-188D266343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6F1AE-5A89-98DB-FE5E-DFB2B7DD44B4}"/>
              </a:ext>
            </a:extLst>
          </p:cNvPr>
          <p:cNvSpPr>
            <a:spLocks noGrp="1"/>
          </p:cNvSpPr>
          <p:nvPr>
            <p:ph type="title"/>
          </p:nvPr>
        </p:nvSpPr>
        <p:spPr/>
        <p:txBody>
          <a:bodyPr/>
          <a:lstStyle/>
          <a:p>
            <a:r>
              <a:rPr lang="en-US" dirty="0"/>
              <a:t>Game Controllers</a:t>
            </a:r>
          </a:p>
        </p:txBody>
      </p:sp>
      <p:sp>
        <p:nvSpPr>
          <p:cNvPr id="3" name="Content Placeholder 2">
            <a:extLst>
              <a:ext uri="{FF2B5EF4-FFF2-40B4-BE49-F238E27FC236}">
                <a16:creationId xmlns:a16="http://schemas.microsoft.com/office/drawing/2014/main" id="{9FA9C75C-0788-03D2-F072-F85697F22CFE}"/>
              </a:ext>
            </a:extLst>
          </p:cNvPr>
          <p:cNvSpPr>
            <a:spLocks noGrp="1"/>
          </p:cNvSpPr>
          <p:nvPr>
            <p:ph idx="1"/>
          </p:nvPr>
        </p:nvSpPr>
        <p:spPr/>
        <p:txBody>
          <a:bodyPr>
            <a:normAutofit fontScale="77500" lnSpcReduction="20000"/>
          </a:bodyPr>
          <a:lstStyle/>
          <a:p>
            <a:pPr marL="0" indent="0">
              <a:buNone/>
            </a:pPr>
            <a:r>
              <a:rPr lang="en-US" sz="3100" dirty="0"/>
              <a:t>Xbox  Controllers are the most popular, possibly followed by Logitech F310 type controllers. </a:t>
            </a:r>
            <a:br>
              <a:rPr lang="en-US" sz="3100" dirty="0"/>
            </a:br>
            <a:r>
              <a:rPr lang="en-US" sz="3100" dirty="0"/>
              <a:t>The code is set up to use the Xbox controller class. </a:t>
            </a:r>
          </a:p>
          <a:p>
            <a:pPr marL="0" indent="0">
              <a:buNone/>
            </a:pPr>
            <a:r>
              <a:rPr lang="en-US" sz="3100" dirty="0"/>
              <a:t>There are 2 controllers expected, one for Driver and one for the Operator.</a:t>
            </a:r>
          </a:p>
          <a:p>
            <a:pPr marL="0" indent="0">
              <a:buNone/>
            </a:pPr>
            <a:r>
              <a:rPr lang="en-US" sz="3100" dirty="0"/>
              <a:t>Driver will move the robot, and the Operator will operate the roller.</a:t>
            </a:r>
          </a:p>
          <a:p>
            <a:pPr marL="0" indent="0">
              <a:buNone/>
            </a:pPr>
            <a:endParaRPr lang="en-US" dirty="0"/>
          </a:p>
          <a:p>
            <a:pPr marL="0" indent="0">
              <a:buNone/>
            </a:pPr>
            <a:r>
              <a:rPr lang="en-US" dirty="0"/>
              <a:t>If a team wants to use the Logitech F310 game controllers, they will appear like Xbox controllers to the </a:t>
            </a:r>
            <a:r>
              <a:rPr lang="en-US" dirty="0" err="1"/>
              <a:t>WPILib</a:t>
            </a:r>
            <a:r>
              <a:rPr lang="en-US" dirty="0"/>
              <a:t> software if they are configured in the correct mode. To set up the Logitech controllers, check that the switch on the back of the controller is set the ‘X’ setting. Then when using the controller, make sure the LED next to the Mode button is off; if it is on press the Mode button to toggle it. When the Mode light is on, the controller swaps the function of the left Analog stick and the D-pad. </a:t>
            </a:r>
          </a:p>
          <a:p>
            <a:pPr marL="0" indent="0">
              <a:buNone/>
            </a:pPr>
            <a:r>
              <a:rPr lang="en-US" dirty="0"/>
              <a:t>Those extra buttons can cause robot downtime during competition so train the drive team on them or find a way for them to not be pressed.</a:t>
            </a:r>
          </a:p>
        </p:txBody>
      </p:sp>
    </p:spTree>
    <p:extLst>
      <p:ext uri="{BB962C8B-B14F-4D97-AF65-F5344CB8AC3E}">
        <p14:creationId xmlns:p14="http://schemas.microsoft.com/office/powerpoint/2010/main" val="3658598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p:txBody>
          <a:bodyPr/>
          <a:lstStyle/>
          <a:p>
            <a:r>
              <a:rPr lang="en-US" dirty="0"/>
              <a:t>More details on Code Layout</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p:txBody>
          <a:bodyPr>
            <a:normAutofit fontScale="85000" lnSpcReduction="20000"/>
          </a:bodyPr>
          <a:lstStyle/>
          <a:p>
            <a:pPr marL="0" indent="0">
              <a:buNone/>
            </a:pPr>
            <a:r>
              <a:rPr lang="en-US" b="1" dirty="0"/>
              <a:t>Subsystems</a:t>
            </a:r>
          </a:p>
          <a:p>
            <a:pPr marL="0" indent="0">
              <a:buNone/>
            </a:pPr>
            <a:r>
              <a:rPr lang="en-US" dirty="0"/>
              <a:t>For the 2025 </a:t>
            </a:r>
            <a:r>
              <a:rPr lang="en-US" dirty="0" err="1"/>
              <a:t>KitBot</a:t>
            </a:r>
            <a:r>
              <a:rPr lang="en-US" dirty="0"/>
              <a:t> we have 5 motors that make up 2 subsystems, the Drivetrain, and the Roller. The 4 motors in the drivetrain always need to be working together to move the robot around the field and the Roller motor must spin to manipulate Pipes. </a:t>
            </a:r>
          </a:p>
          <a:p>
            <a:pPr marL="0" indent="0">
              <a:buNone/>
            </a:pPr>
            <a:r>
              <a:rPr lang="en-US" b="1" dirty="0"/>
              <a:t>Two subsystem files: Drive and Roller in subsystems folder</a:t>
            </a:r>
          </a:p>
          <a:p>
            <a:pPr marL="0" indent="0">
              <a:buNone/>
            </a:pPr>
            <a:r>
              <a:rPr lang="en-US" dirty="0"/>
              <a:t>The general rule of thumb on how to break up subsystems is to think about what actions, or commands, you might have to control the subsystems. </a:t>
            </a:r>
          </a:p>
          <a:p>
            <a:pPr marL="0" indent="0">
              <a:buNone/>
            </a:pPr>
            <a:r>
              <a:rPr lang="en-US" dirty="0"/>
              <a:t>Perhaps you will run the intake while moving the arm or wrist?</a:t>
            </a:r>
            <a:br>
              <a:rPr lang="en-US" dirty="0"/>
            </a:br>
            <a:r>
              <a:rPr lang="en-US" dirty="0"/>
              <a:t>Err towards more smaller subsystems; you can always make commands that require multiple subsystems but if you end up wanting separate commands to control a single subsystem at the same time, you’ll have to refactor the subsystem to split it up. </a:t>
            </a:r>
            <a:br>
              <a:rPr lang="en-US" dirty="0"/>
            </a:br>
            <a:r>
              <a:rPr lang="en-US" dirty="0"/>
              <a:t>See the </a:t>
            </a:r>
            <a:r>
              <a:rPr lang="en-US" dirty="0" err="1"/>
              <a:t>Kitbot</a:t>
            </a:r>
            <a:r>
              <a:rPr lang="en-US" dirty="0"/>
              <a:t> Java PDF as some of this mentioned there.</a:t>
            </a:r>
          </a:p>
        </p:txBody>
      </p:sp>
    </p:spTree>
    <p:extLst>
      <p:ext uri="{BB962C8B-B14F-4D97-AF65-F5344CB8AC3E}">
        <p14:creationId xmlns:p14="http://schemas.microsoft.com/office/powerpoint/2010/main" val="3949152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9133-F002-B550-9B8F-E9D5A994A198}"/>
              </a:ext>
            </a:extLst>
          </p:cNvPr>
          <p:cNvSpPr>
            <a:spLocks noGrp="1"/>
          </p:cNvSpPr>
          <p:nvPr>
            <p:ph type="title"/>
          </p:nvPr>
        </p:nvSpPr>
        <p:spPr>
          <a:xfrm>
            <a:off x="838200" y="365125"/>
            <a:ext cx="10515600" cy="973021"/>
          </a:xfrm>
        </p:spPr>
        <p:txBody>
          <a:bodyPr/>
          <a:lstStyle/>
          <a:p>
            <a:r>
              <a:rPr lang="en-US" dirty="0"/>
              <a:t>Important Resources</a:t>
            </a:r>
          </a:p>
        </p:txBody>
      </p:sp>
      <p:sp>
        <p:nvSpPr>
          <p:cNvPr id="3" name="Content Placeholder 2">
            <a:extLst>
              <a:ext uri="{FF2B5EF4-FFF2-40B4-BE49-F238E27FC236}">
                <a16:creationId xmlns:a16="http://schemas.microsoft.com/office/drawing/2014/main" id="{49625EE5-53DC-883D-B29F-E6427AB9C0C9}"/>
              </a:ext>
            </a:extLst>
          </p:cNvPr>
          <p:cNvSpPr>
            <a:spLocks noGrp="1"/>
          </p:cNvSpPr>
          <p:nvPr>
            <p:ph idx="1"/>
          </p:nvPr>
        </p:nvSpPr>
        <p:spPr>
          <a:xfrm>
            <a:off x="838200" y="1412488"/>
            <a:ext cx="10515600" cy="4764475"/>
          </a:xfrm>
        </p:spPr>
        <p:txBody>
          <a:bodyPr>
            <a:normAutofit/>
          </a:bodyPr>
          <a:lstStyle/>
          <a:p>
            <a:pPr marL="0" indent="0">
              <a:buNone/>
            </a:pPr>
            <a:r>
              <a:rPr lang="en-US" sz="2400" dirty="0">
                <a:highlight>
                  <a:srgbClr val="00FFFF"/>
                </a:highlight>
              </a:rPr>
              <a:t>REFERENCE DOCS: </a:t>
            </a:r>
          </a:p>
          <a:p>
            <a:pPr marL="457200" lvl="1" indent="0">
              <a:buNone/>
            </a:pPr>
            <a:r>
              <a:rPr lang="en-US" dirty="0"/>
              <a:t>Search </a:t>
            </a:r>
            <a:r>
              <a:rPr lang="en-US" b="1" dirty="0"/>
              <a:t>”FRC Control System”</a:t>
            </a:r>
            <a:r>
              <a:rPr lang="en-US" dirty="0"/>
              <a:t> or visit</a:t>
            </a:r>
            <a:br>
              <a:rPr lang="en-US" dirty="0"/>
            </a:br>
            <a:r>
              <a:rPr lang="en-US" dirty="0">
                <a:hlinkClick r:id="rId2"/>
              </a:rPr>
              <a:t>https://docs.wpilib.org/en/stable/docs/zero-to-robot/introduction.html</a:t>
            </a:r>
            <a:br>
              <a:rPr lang="en-US" dirty="0"/>
            </a:br>
            <a:r>
              <a:rPr lang="en-US" dirty="0"/>
              <a:t>Notice left column there has so much info..</a:t>
            </a:r>
          </a:p>
          <a:p>
            <a:pPr marL="457200" lvl="1" indent="0">
              <a:buNone/>
            </a:pPr>
            <a:r>
              <a:rPr lang="en-US" dirty="0"/>
              <a:t>But go through steps 2 thru 4 on that page as they also are very helpful.</a:t>
            </a:r>
          </a:p>
          <a:p>
            <a:pPr marL="0" indent="0">
              <a:buNone/>
            </a:pPr>
            <a:r>
              <a:rPr lang="en-US" sz="2400" dirty="0" err="1">
                <a:highlight>
                  <a:srgbClr val="00FFFF"/>
                </a:highlight>
              </a:rPr>
              <a:t>Kitbot</a:t>
            </a:r>
            <a:r>
              <a:rPr lang="en-US" sz="2400" dirty="0">
                <a:highlight>
                  <a:srgbClr val="00FFFF"/>
                </a:highlight>
              </a:rPr>
              <a:t> programming guide PDF along with example code in zip file:</a:t>
            </a:r>
            <a:br>
              <a:rPr lang="en-US" sz="2400" dirty="0"/>
            </a:br>
            <a:r>
              <a:rPr lang="en-US" sz="2400" dirty="0">
                <a:hlinkClick r:id="rId3"/>
              </a:rPr>
              <a:t>https://www.firstinspires.org/resources/library/frc/kitbot</a:t>
            </a:r>
            <a:endParaRPr lang="en-US" sz="2400" dirty="0"/>
          </a:p>
          <a:p>
            <a:pPr marL="0" indent="0">
              <a:buNone/>
            </a:pPr>
            <a:r>
              <a:rPr lang="en-US" sz="2400" dirty="0"/>
              <a:t>We’ll refer to that PDF as the </a:t>
            </a:r>
            <a:r>
              <a:rPr lang="en-US" sz="2400" dirty="0" err="1"/>
              <a:t>Kitbot</a:t>
            </a:r>
            <a:r>
              <a:rPr lang="en-US" sz="2400" dirty="0"/>
              <a:t> Java PDF. There is also a </a:t>
            </a:r>
            <a:r>
              <a:rPr lang="en-US" sz="2400" dirty="0" err="1"/>
              <a:t>Kitbot</a:t>
            </a:r>
            <a:r>
              <a:rPr lang="en-US" sz="2400" dirty="0"/>
              <a:t> PDF related to building the actual robot hardware found on the </a:t>
            </a:r>
            <a:r>
              <a:rPr lang="en-US" sz="2400" dirty="0" err="1"/>
              <a:t>Kitbot</a:t>
            </a:r>
            <a:r>
              <a:rPr lang="en-US" sz="2400" dirty="0"/>
              <a:t> order page.</a:t>
            </a:r>
            <a:br>
              <a:rPr lang="en-US" sz="2400" dirty="0"/>
            </a:b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742184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5ABBA-438D-7170-67D2-554423B612CB}"/>
              </a:ext>
            </a:extLst>
          </p:cNvPr>
          <p:cNvPicPr>
            <a:picLocks noChangeAspect="1"/>
          </p:cNvPicPr>
          <p:nvPr/>
        </p:nvPicPr>
        <p:blipFill>
          <a:blip r:embed="rId2"/>
          <a:stretch>
            <a:fillRect/>
          </a:stretch>
        </p:blipFill>
        <p:spPr>
          <a:xfrm>
            <a:off x="4734732" y="260168"/>
            <a:ext cx="6619068" cy="2900491"/>
          </a:xfrm>
          <a:prstGeom prst="rect">
            <a:avLst/>
          </a:prstGeom>
        </p:spPr>
      </p:pic>
      <p:sp>
        <p:nvSpPr>
          <p:cNvPr id="2" name="Title 1">
            <a:extLst>
              <a:ext uri="{FF2B5EF4-FFF2-40B4-BE49-F238E27FC236}">
                <a16:creationId xmlns:a16="http://schemas.microsoft.com/office/drawing/2014/main" id="{16BE1045-1A99-31D0-73FB-9E0FB577D9D7}"/>
              </a:ext>
            </a:extLst>
          </p:cNvPr>
          <p:cNvSpPr>
            <a:spLocks noGrp="1"/>
          </p:cNvSpPr>
          <p:nvPr>
            <p:ph type="title"/>
          </p:nvPr>
        </p:nvSpPr>
        <p:spPr/>
        <p:txBody>
          <a:bodyPr/>
          <a:lstStyle/>
          <a:p>
            <a:r>
              <a:rPr lang="en-US" dirty="0"/>
              <a:t>Imports</a:t>
            </a:r>
          </a:p>
        </p:txBody>
      </p:sp>
      <p:sp>
        <p:nvSpPr>
          <p:cNvPr id="3" name="Content Placeholder 2">
            <a:extLst>
              <a:ext uri="{FF2B5EF4-FFF2-40B4-BE49-F238E27FC236}">
                <a16:creationId xmlns:a16="http://schemas.microsoft.com/office/drawing/2014/main" id="{608EFCDA-F6AD-E971-EDF9-F238FF8746F9}"/>
              </a:ext>
            </a:extLst>
          </p:cNvPr>
          <p:cNvSpPr>
            <a:spLocks noGrp="1"/>
          </p:cNvSpPr>
          <p:nvPr>
            <p:ph idx="1"/>
          </p:nvPr>
        </p:nvSpPr>
        <p:spPr>
          <a:xfrm>
            <a:off x="838200" y="3341050"/>
            <a:ext cx="10515600" cy="3256782"/>
          </a:xfrm>
        </p:spPr>
        <p:txBody>
          <a:bodyPr>
            <a:normAutofit lnSpcReduction="10000"/>
          </a:bodyPr>
          <a:lstStyle/>
          <a:p>
            <a:pPr marL="0" indent="0">
              <a:buNone/>
            </a:pPr>
            <a:r>
              <a:rPr lang="en-US" dirty="0"/>
              <a:t>Import section of code declares what other classes or packages we need to reference within this code (imports). A common practice is to add imports as you go.  </a:t>
            </a:r>
          </a:p>
          <a:p>
            <a:pPr marL="0" indent="0">
              <a:buNone/>
            </a:pPr>
            <a:r>
              <a:rPr lang="en-US" dirty="0"/>
              <a:t>The first group of imports in this subsystem is from the REV Robotics library for the Spark MAXs. </a:t>
            </a:r>
          </a:p>
          <a:p>
            <a:pPr marL="0" indent="0">
              <a:buNone/>
            </a:pPr>
            <a:r>
              <a:rPr lang="en-US" dirty="0"/>
              <a:t>The second group is </a:t>
            </a:r>
            <a:r>
              <a:rPr lang="en-US" dirty="0" err="1"/>
              <a:t>WPILib</a:t>
            </a:r>
            <a:r>
              <a:rPr lang="en-US" dirty="0"/>
              <a:t> classes (one for the type of drivetrain on the robot and one for subsystems) and the </a:t>
            </a:r>
            <a:r>
              <a:rPr lang="en-US" dirty="0" err="1"/>
              <a:t>DriveConstants</a:t>
            </a:r>
            <a:r>
              <a:rPr lang="en-US" dirty="0"/>
              <a:t> section of the Constants file from this project. </a:t>
            </a:r>
          </a:p>
        </p:txBody>
      </p:sp>
    </p:spTree>
    <p:extLst>
      <p:ext uri="{BB962C8B-B14F-4D97-AF65-F5344CB8AC3E}">
        <p14:creationId xmlns:p14="http://schemas.microsoft.com/office/powerpoint/2010/main" val="2436369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07EC-0B45-C489-841C-0B964C34B61B}"/>
              </a:ext>
            </a:extLst>
          </p:cNvPr>
          <p:cNvSpPr>
            <a:spLocks noGrp="1"/>
          </p:cNvSpPr>
          <p:nvPr>
            <p:ph type="title"/>
          </p:nvPr>
        </p:nvSpPr>
        <p:spPr>
          <a:xfrm>
            <a:off x="838200" y="365126"/>
            <a:ext cx="9869129" cy="1117088"/>
          </a:xfrm>
        </p:spPr>
        <p:txBody>
          <a:bodyPr/>
          <a:lstStyle/>
          <a:p>
            <a:r>
              <a:rPr lang="en-US" dirty="0"/>
              <a:t>Constructors</a:t>
            </a:r>
          </a:p>
        </p:txBody>
      </p:sp>
      <p:sp>
        <p:nvSpPr>
          <p:cNvPr id="3" name="Content Placeholder 2">
            <a:extLst>
              <a:ext uri="{FF2B5EF4-FFF2-40B4-BE49-F238E27FC236}">
                <a16:creationId xmlns:a16="http://schemas.microsoft.com/office/drawing/2014/main" id="{8FDF51DE-9C97-4E3B-8DD4-721CF341A702}"/>
              </a:ext>
            </a:extLst>
          </p:cNvPr>
          <p:cNvSpPr>
            <a:spLocks noGrp="1"/>
          </p:cNvSpPr>
          <p:nvPr>
            <p:ph idx="1"/>
          </p:nvPr>
        </p:nvSpPr>
        <p:spPr>
          <a:xfrm>
            <a:off x="749709" y="3311012"/>
            <a:ext cx="10515600" cy="3264157"/>
          </a:xfrm>
        </p:spPr>
        <p:txBody>
          <a:bodyPr>
            <a:normAutofit fontScale="92500" lnSpcReduction="10000"/>
          </a:bodyPr>
          <a:lstStyle/>
          <a:p>
            <a:pPr marL="0" indent="0">
              <a:buNone/>
            </a:pPr>
            <a:r>
              <a:rPr lang="en-US" dirty="0"/>
              <a:t>The next section is the constructor. In the first part of the constructor we initialize any variables contained in the subsystem.</a:t>
            </a:r>
          </a:p>
          <a:p>
            <a:pPr marL="0" indent="0">
              <a:buNone/>
            </a:pPr>
            <a:r>
              <a:rPr lang="en-US" dirty="0"/>
              <a:t>In the case of our drivetrain, we initialize the 4 motor controllers and add one controller for each side into a </a:t>
            </a:r>
            <a:r>
              <a:rPr lang="en-US" dirty="0" err="1"/>
              <a:t>WPILib</a:t>
            </a:r>
            <a:r>
              <a:rPr lang="en-US" dirty="0"/>
              <a:t> </a:t>
            </a:r>
            <a:r>
              <a:rPr lang="en-US" dirty="0" err="1"/>
              <a:t>DifferentialDrive</a:t>
            </a:r>
            <a:r>
              <a:rPr lang="en-US" dirty="0"/>
              <a:t> object which describes the whole drivetrain. </a:t>
            </a:r>
          </a:p>
          <a:p>
            <a:pPr marL="0" indent="0">
              <a:buNone/>
            </a:pPr>
            <a:r>
              <a:rPr lang="en-US" dirty="0"/>
              <a:t>The remainder of the constructor (not pictured) sets up the </a:t>
            </a:r>
            <a:r>
              <a:rPr lang="en-US" dirty="0" err="1"/>
              <a:t>SparkMAXs</a:t>
            </a:r>
            <a:r>
              <a:rPr lang="en-US" dirty="0"/>
              <a:t> for the drivetrain. One motor on each side is set as a follower and directed to follow the leader, then the leader motors are configured with some additional details. </a:t>
            </a:r>
          </a:p>
        </p:txBody>
      </p:sp>
      <p:pic>
        <p:nvPicPr>
          <p:cNvPr id="5" name="Picture 4">
            <a:extLst>
              <a:ext uri="{FF2B5EF4-FFF2-40B4-BE49-F238E27FC236}">
                <a16:creationId xmlns:a16="http://schemas.microsoft.com/office/drawing/2014/main" id="{A777A53F-7371-3C68-F37C-0A80772C90F2}"/>
              </a:ext>
            </a:extLst>
          </p:cNvPr>
          <p:cNvPicPr>
            <a:picLocks noChangeAspect="1"/>
          </p:cNvPicPr>
          <p:nvPr/>
        </p:nvPicPr>
        <p:blipFill>
          <a:blip r:embed="rId2"/>
          <a:stretch>
            <a:fillRect/>
          </a:stretch>
        </p:blipFill>
        <p:spPr>
          <a:xfrm>
            <a:off x="3981864" y="701285"/>
            <a:ext cx="8088964" cy="2320884"/>
          </a:xfrm>
          <a:prstGeom prst="rect">
            <a:avLst/>
          </a:prstGeom>
        </p:spPr>
      </p:pic>
    </p:spTree>
    <p:extLst>
      <p:ext uri="{BB962C8B-B14F-4D97-AF65-F5344CB8AC3E}">
        <p14:creationId xmlns:p14="http://schemas.microsoft.com/office/powerpoint/2010/main" val="98774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5B36-FDF0-2B74-334B-651AFFB5FA0C}"/>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937E9458-794B-4AA3-AA1F-EFE9881EFD7E}"/>
              </a:ext>
            </a:extLst>
          </p:cNvPr>
          <p:cNvSpPr>
            <a:spLocks noGrp="1"/>
          </p:cNvSpPr>
          <p:nvPr>
            <p:ph idx="1"/>
          </p:nvPr>
        </p:nvSpPr>
        <p:spPr>
          <a:xfrm>
            <a:off x="838200" y="3531913"/>
            <a:ext cx="10515600" cy="2585730"/>
          </a:xfrm>
        </p:spPr>
        <p:txBody>
          <a:bodyPr/>
          <a:lstStyle/>
          <a:p>
            <a:pPr marL="0" indent="0">
              <a:buNone/>
            </a:pPr>
            <a:r>
              <a:rPr lang="en-US" dirty="0"/>
              <a:t>The remainder of the subsystem class is methods. Here we define any methods that commands may need to call to get status from or perform actions on the subsystem. For our simple drivetrain, the only method we need is the </a:t>
            </a:r>
            <a:r>
              <a:rPr lang="en-US" dirty="0" err="1"/>
              <a:t>driveArcade</a:t>
            </a:r>
            <a:r>
              <a:rPr lang="en-US" dirty="0"/>
              <a:t> method which simply passes the parameters through to the same method on the </a:t>
            </a:r>
            <a:r>
              <a:rPr lang="en-US" dirty="0" err="1"/>
              <a:t>DifferentialDrive</a:t>
            </a:r>
            <a:r>
              <a:rPr lang="en-US" dirty="0"/>
              <a:t> object.</a:t>
            </a:r>
          </a:p>
        </p:txBody>
      </p:sp>
      <p:pic>
        <p:nvPicPr>
          <p:cNvPr id="5" name="Picture 4">
            <a:extLst>
              <a:ext uri="{FF2B5EF4-FFF2-40B4-BE49-F238E27FC236}">
                <a16:creationId xmlns:a16="http://schemas.microsoft.com/office/drawing/2014/main" id="{D4155F7E-3B72-069A-971C-3337FD614E49}"/>
              </a:ext>
            </a:extLst>
          </p:cNvPr>
          <p:cNvPicPr>
            <a:picLocks noChangeAspect="1"/>
          </p:cNvPicPr>
          <p:nvPr/>
        </p:nvPicPr>
        <p:blipFill>
          <a:blip r:embed="rId2"/>
          <a:stretch>
            <a:fillRect/>
          </a:stretch>
        </p:blipFill>
        <p:spPr>
          <a:xfrm>
            <a:off x="2013110" y="1819457"/>
            <a:ext cx="7716327" cy="847843"/>
          </a:xfrm>
          <a:prstGeom prst="rect">
            <a:avLst/>
          </a:prstGeom>
        </p:spPr>
      </p:pic>
    </p:spTree>
    <p:extLst>
      <p:ext uri="{BB962C8B-B14F-4D97-AF65-F5344CB8AC3E}">
        <p14:creationId xmlns:p14="http://schemas.microsoft.com/office/powerpoint/2010/main" val="1135137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a:xfrm>
            <a:off x="690966" y="310881"/>
            <a:ext cx="10515600" cy="1169207"/>
          </a:xfrm>
        </p:spPr>
        <p:txBody>
          <a:bodyPr/>
          <a:lstStyle/>
          <a:p>
            <a:r>
              <a:rPr lang="en-US" dirty="0"/>
              <a:t>Actual Drive Control</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a:xfrm>
            <a:off x="690966" y="1608649"/>
            <a:ext cx="10515600" cy="1258537"/>
          </a:xfrm>
        </p:spPr>
        <p:txBody>
          <a:bodyPr/>
          <a:lstStyle/>
          <a:p>
            <a:pPr marL="0" indent="0">
              <a:buNone/>
            </a:pPr>
            <a:r>
              <a:rPr lang="en-US" dirty="0" err="1"/>
              <a:t>RobotContainer.java’s</a:t>
            </a:r>
            <a:r>
              <a:rPr lang="en-US" dirty="0"/>
              <a:t> </a:t>
            </a:r>
            <a:r>
              <a:rPr lang="en-US" dirty="0" err="1"/>
              <a:t>ConfigureBindings</a:t>
            </a:r>
            <a:r>
              <a:rPr lang="en-US" dirty="0"/>
              <a:t> sets up what the Xbox controller does</a:t>
            </a:r>
          </a:p>
          <a:p>
            <a:pPr marL="0" indent="0">
              <a:buNone/>
            </a:pPr>
            <a:endParaRPr lang="en-US" dirty="0"/>
          </a:p>
        </p:txBody>
      </p:sp>
      <p:pic>
        <p:nvPicPr>
          <p:cNvPr id="5" name="Picture 4">
            <a:extLst>
              <a:ext uri="{FF2B5EF4-FFF2-40B4-BE49-F238E27FC236}">
                <a16:creationId xmlns:a16="http://schemas.microsoft.com/office/drawing/2014/main" id="{8646FDF9-BB25-64C3-73C5-E19F2212CF01}"/>
              </a:ext>
            </a:extLst>
          </p:cNvPr>
          <p:cNvPicPr>
            <a:picLocks noChangeAspect="1"/>
          </p:cNvPicPr>
          <p:nvPr/>
        </p:nvPicPr>
        <p:blipFill>
          <a:blip r:embed="rId2"/>
          <a:stretch>
            <a:fillRect/>
          </a:stretch>
        </p:blipFill>
        <p:spPr>
          <a:xfrm>
            <a:off x="1253181" y="2491025"/>
            <a:ext cx="5811061" cy="3534268"/>
          </a:xfrm>
          <a:prstGeom prst="rect">
            <a:avLst/>
          </a:prstGeom>
        </p:spPr>
      </p:pic>
    </p:spTree>
    <p:extLst>
      <p:ext uri="{BB962C8B-B14F-4D97-AF65-F5344CB8AC3E}">
        <p14:creationId xmlns:p14="http://schemas.microsoft.com/office/powerpoint/2010/main" val="4019110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a:xfrm>
            <a:off x="326756" y="155898"/>
            <a:ext cx="3625312" cy="1806441"/>
          </a:xfrm>
        </p:spPr>
        <p:txBody>
          <a:bodyPr>
            <a:normAutofit/>
          </a:bodyPr>
          <a:lstStyle/>
          <a:p>
            <a:r>
              <a:rPr lang="en-US" sz="3600" dirty="0"/>
              <a:t>Command</a:t>
            </a:r>
            <a:br>
              <a:rPr lang="en-US" sz="3600" dirty="0"/>
            </a:br>
            <a:r>
              <a:rPr lang="en-US" sz="3600" dirty="0" err="1"/>
              <a:t>DriveCommand</a:t>
            </a:r>
            <a:r>
              <a:rPr lang="en-US" sz="3600" dirty="0"/>
              <a:t> does the driving</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a:xfrm>
            <a:off x="326756" y="2440983"/>
            <a:ext cx="3904281" cy="3983064"/>
          </a:xfrm>
        </p:spPr>
        <p:txBody>
          <a:bodyPr>
            <a:normAutofit/>
          </a:bodyPr>
          <a:lstStyle/>
          <a:p>
            <a:pPr marL="0" indent="0">
              <a:buNone/>
            </a:pPr>
            <a:r>
              <a:rPr lang="en-US" sz="2400" dirty="0"/>
              <a:t>Constructor stores parameters into Class variables for later.</a:t>
            </a:r>
          </a:p>
          <a:p>
            <a:pPr marL="0" indent="0">
              <a:buNone/>
            </a:pPr>
            <a:br>
              <a:rPr lang="en-US" sz="2400" dirty="0"/>
            </a:br>
            <a:r>
              <a:rPr lang="en-US" sz="2400" dirty="0"/>
              <a:t>The </a:t>
            </a:r>
            <a:r>
              <a:rPr lang="en-US" sz="2400" dirty="0" err="1"/>
              <a:t>addRequirements</a:t>
            </a:r>
            <a:br>
              <a:rPr lang="en-US" sz="2400" dirty="0"/>
            </a:br>
            <a:r>
              <a:rPr lang="en-US" sz="2400" dirty="0"/>
              <a:t>will make sure subsystem is available</a:t>
            </a:r>
          </a:p>
        </p:txBody>
      </p:sp>
      <p:pic>
        <p:nvPicPr>
          <p:cNvPr id="5" name="Picture 4">
            <a:extLst>
              <a:ext uri="{FF2B5EF4-FFF2-40B4-BE49-F238E27FC236}">
                <a16:creationId xmlns:a16="http://schemas.microsoft.com/office/drawing/2014/main" id="{933D9909-BC3E-FCDE-8C64-A13DBAFD9696}"/>
              </a:ext>
            </a:extLst>
          </p:cNvPr>
          <p:cNvPicPr>
            <a:picLocks noChangeAspect="1"/>
          </p:cNvPicPr>
          <p:nvPr/>
        </p:nvPicPr>
        <p:blipFill>
          <a:blip r:embed="rId2"/>
          <a:stretch>
            <a:fillRect/>
          </a:stretch>
        </p:blipFill>
        <p:spPr>
          <a:xfrm>
            <a:off x="4231037" y="82582"/>
            <a:ext cx="7846450" cy="5040282"/>
          </a:xfrm>
          <a:prstGeom prst="rect">
            <a:avLst/>
          </a:prstGeom>
        </p:spPr>
      </p:pic>
    </p:spTree>
    <p:extLst>
      <p:ext uri="{BB962C8B-B14F-4D97-AF65-F5344CB8AC3E}">
        <p14:creationId xmlns:p14="http://schemas.microsoft.com/office/powerpoint/2010/main" val="2134343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a:xfrm>
            <a:off x="326756" y="155898"/>
            <a:ext cx="3625312" cy="1806441"/>
          </a:xfrm>
        </p:spPr>
        <p:txBody>
          <a:bodyPr>
            <a:normAutofit/>
          </a:bodyPr>
          <a:lstStyle/>
          <a:p>
            <a:r>
              <a:rPr lang="en-US" sz="3600" dirty="0"/>
              <a:t>Command</a:t>
            </a:r>
            <a:br>
              <a:rPr lang="en-US" sz="3600" dirty="0"/>
            </a:br>
            <a:r>
              <a:rPr lang="en-US" sz="3600" dirty="0" err="1"/>
              <a:t>DriveCommand</a:t>
            </a:r>
            <a:r>
              <a:rPr lang="en-US" sz="3600" dirty="0"/>
              <a:t> does the driving</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a:xfrm>
            <a:off x="326757" y="2440983"/>
            <a:ext cx="3087496" cy="3983064"/>
          </a:xfrm>
        </p:spPr>
        <p:txBody>
          <a:bodyPr>
            <a:normAutofit/>
          </a:bodyPr>
          <a:lstStyle/>
          <a:p>
            <a:pPr marL="0" indent="0">
              <a:buNone/>
            </a:pPr>
            <a:r>
              <a:rPr lang="en-US" sz="2400" dirty="0"/>
              <a:t>In the execute() method, we call the </a:t>
            </a:r>
            <a:r>
              <a:rPr lang="en-US" sz="2400" dirty="0" err="1"/>
              <a:t>driveArcade</a:t>
            </a:r>
            <a:r>
              <a:rPr lang="en-US" sz="2400" dirty="0"/>
              <a:t> method from the drive subsystem which tells the motors to drive such that the robot moves according to the joystick inputs.</a:t>
            </a:r>
          </a:p>
        </p:txBody>
      </p:sp>
      <p:pic>
        <p:nvPicPr>
          <p:cNvPr id="6" name="Picture 5">
            <a:extLst>
              <a:ext uri="{FF2B5EF4-FFF2-40B4-BE49-F238E27FC236}">
                <a16:creationId xmlns:a16="http://schemas.microsoft.com/office/drawing/2014/main" id="{EC9C84F4-19A8-6FC5-FA99-C59BD47AEA10}"/>
              </a:ext>
            </a:extLst>
          </p:cNvPr>
          <p:cNvPicPr>
            <a:picLocks noChangeAspect="1"/>
          </p:cNvPicPr>
          <p:nvPr/>
        </p:nvPicPr>
        <p:blipFill>
          <a:blip r:embed="rId2"/>
          <a:stretch>
            <a:fillRect/>
          </a:stretch>
        </p:blipFill>
        <p:spPr>
          <a:xfrm>
            <a:off x="3521154" y="1098960"/>
            <a:ext cx="8670846" cy="3796702"/>
          </a:xfrm>
          <a:prstGeom prst="rect">
            <a:avLst/>
          </a:prstGeom>
        </p:spPr>
      </p:pic>
    </p:spTree>
    <p:extLst>
      <p:ext uri="{BB962C8B-B14F-4D97-AF65-F5344CB8AC3E}">
        <p14:creationId xmlns:p14="http://schemas.microsoft.com/office/powerpoint/2010/main" val="3647761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D074-00BC-EE99-725E-6F973D4B7043}"/>
              </a:ext>
            </a:extLst>
          </p:cNvPr>
          <p:cNvSpPr>
            <a:spLocks noGrp="1"/>
          </p:cNvSpPr>
          <p:nvPr>
            <p:ph type="title"/>
          </p:nvPr>
        </p:nvSpPr>
        <p:spPr/>
        <p:txBody>
          <a:bodyPr/>
          <a:lstStyle/>
          <a:p>
            <a:r>
              <a:rPr lang="en-US" dirty="0"/>
              <a:t>Autonomous – drive forward 1 second</a:t>
            </a:r>
          </a:p>
        </p:txBody>
      </p:sp>
      <p:sp>
        <p:nvSpPr>
          <p:cNvPr id="3" name="Content Placeholder 2">
            <a:extLst>
              <a:ext uri="{FF2B5EF4-FFF2-40B4-BE49-F238E27FC236}">
                <a16:creationId xmlns:a16="http://schemas.microsoft.com/office/drawing/2014/main" id="{6D85F658-3F6B-78D3-95E8-565717DD9154}"/>
              </a:ext>
            </a:extLst>
          </p:cNvPr>
          <p:cNvSpPr>
            <a:spLocks noGrp="1"/>
          </p:cNvSpPr>
          <p:nvPr>
            <p:ph idx="1"/>
          </p:nvPr>
        </p:nvSpPr>
        <p:spPr>
          <a:xfrm>
            <a:off x="174523" y="1541206"/>
            <a:ext cx="4323735" cy="5095568"/>
          </a:xfrm>
        </p:spPr>
        <p:txBody>
          <a:bodyPr/>
          <a:lstStyle/>
          <a:p>
            <a:pPr marL="0" indent="0">
              <a:buNone/>
            </a:pPr>
            <a:r>
              <a:rPr lang="en-US" dirty="0"/>
              <a:t>Imports and Constructor</a:t>
            </a:r>
          </a:p>
          <a:p>
            <a:pPr marL="0" indent="0">
              <a:buNone/>
            </a:pPr>
            <a:r>
              <a:rPr lang="en-US" dirty="0"/>
              <a:t>Class sets up two variables and a method</a:t>
            </a:r>
          </a:p>
        </p:txBody>
      </p:sp>
      <p:pic>
        <p:nvPicPr>
          <p:cNvPr id="5" name="Picture 4">
            <a:extLst>
              <a:ext uri="{FF2B5EF4-FFF2-40B4-BE49-F238E27FC236}">
                <a16:creationId xmlns:a16="http://schemas.microsoft.com/office/drawing/2014/main" id="{1DEC0A31-F554-AE57-1EEF-407159C2CA98}"/>
              </a:ext>
            </a:extLst>
          </p:cNvPr>
          <p:cNvPicPr>
            <a:picLocks noChangeAspect="1"/>
          </p:cNvPicPr>
          <p:nvPr/>
        </p:nvPicPr>
        <p:blipFill>
          <a:blip r:embed="rId2"/>
          <a:stretch>
            <a:fillRect/>
          </a:stretch>
        </p:blipFill>
        <p:spPr>
          <a:xfrm>
            <a:off x="4704305" y="1447045"/>
            <a:ext cx="7487695" cy="5410955"/>
          </a:xfrm>
          <a:prstGeom prst="rect">
            <a:avLst/>
          </a:prstGeom>
        </p:spPr>
      </p:pic>
    </p:spTree>
    <p:extLst>
      <p:ext uri="{BB962C8B-B14F-4D97-AF65-F5344CB8AC3E}">
        <p14:creationId xmlns:p14="http://schemas.microsoft.com/office/powerpoint/2010/main" val="160954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D074-00BC-EE99-725E-6F973D4B7043}"/>
              </a:ext>
            </a:extLst>
          </p:cNvPr>
          <p:cNvSpPr>
            <a:spLocks noGrp="1"/>
          </p:cNvSpPr>
          <p:nvPr>
            <p:ph type="title"/>
          </p:nvPr>
        </p:nvSpPr>
        <p:spPr>
          <a:xfrm>
            <a:off x="174523" y="215644"/>
            <a:ext cx="10515600" cy="1185454"/>
          </a:xfrm>
        </p:spPr>
        <p:txBody>
          <a:bodyPr/>
          <a:lstStyle/>
          <a:p>
            <a:r>
              <a:rPr lang="en-US" dirty="0" err="1"/>
              <a:t>AutoCommand</a:t>
            </a:r>
            <a:r>
              <a:rPr lang="en-US" dirty="0"/>
              <a:t> Methods</a:t>
            </a:r>
          </a:p>
        </p:txBody>
      </p:sp>
      <p:sp>
        <p:nvSpPr>
          <p:cNvPr id="3" name="Content Placeholder 2">
            <a:extLst>
              <a:ext uri="{FF2B5EF4-FFF2-40B4-BE49-F238E27FC236}">
                <a16:creationId xmlns:a16="http://schemas.microsoft.com/office/drawing/2014/main" id="{6D85F658-3F6B-78D3-95E8-565717DD9154}"/>
              </a:ext>
            </a:extLst>
          </p:cNvPr>
          <p:cNvSpPr>
            <a:spLocks noGrp="1"/>
          </p:cNvSpPr>
          <p:nvPr>
            <p:ph idx="1"/>
          </p:nvPr>
        </p:nvSpPr>
        <p:spPr>
          <a:xfrm>
            <a:off x="174523" y="1541206"/>
            <a:ext cx="4323735" cy="5095568"/>
          </a:xfrm>
        </p:spPr>
        <p:txBody>
          <a:bodyPr/>
          <a:lstStyle/>
          <a:p>
            <a:r>
              <a:rPr lang="en-US" dirty="0"/>
              <a:t>Initialize: Start the timer.</a:t>
            </a:r>
          </a:p>
          <a:p>
            <a:r>
              <a:rPr lang="en-US" dirty="0"/>
              <a:t> Execute: Sets the drive motors to drive forward.</a:t>
            </a:r>
          </a:p>
          <a:p>
            <a:r>
              <a:rPr lang="en-US" dirty="0"/>
              <a:t> End: Stop the timer and stop the drive subsystem. </a:t>
            </a:r>
          </a:p>
          <a:p>
            <a:r>
              <a:rPr lang="en-US" dirty="0" err="1"/>
              <a:t>IsFinished</a:t>
            </a:r>
            <a:r>
              <a:rPr lang="en-US" dirty="0"/>
              <a:t>: Returns true when the timer exceeds 1 second. </a:t>
            </a:r>
          </a:p>
        </p:txBody>
      </p:sp>
      <p:pic>
        <p:nvPicPr>
          <p:cNvPr id="7" name="Picture 6">
            <a:extLst>
              <a:ext uri="{FF2B5EF4-FFF2-40B4-BE49-F238E27FC236}">
                <a16:creationId xmlns:a16="http://schemas.microsoft.com/office/drawing/2014/main" id="{A7E945C4-6364-99B2-E994-398F10EDCE2F}"/>
              </a:ext>
            </a:extLst>
          </p:cNvPr>
          <p:cNvPicPr>
            <a:picLocks noChangeAspect="1"/>
          </p:cNvPicPr>
          <p:nvPr/>
        </p:nvPicPr>
        <p:blipFill>
          <a:blip r:embed="rId2"/>
          <a:stretch>
            <a:fillRect/>
          </a:stretch>
        </p:blipFill>
        <p:spPr>
          <a:xfrm>
            <a:off x="5613445" y="1027906"/>
            <a:ext cx="6578555" cy="5869858"/>
          </a:xfrm>
          <a:prstGeom prst="rect">
            <a:avLst/>
          </a:prstGeom>
        </p:spPr>
      </p:pic>
    </p:spTree>
    <p:extLst>
      <p:ext uri="{BB962C8B-B14F-4D97-AF65-F5344CB8AC3E}">
        <p14:creationId xmlns:p14="http://schemas.microsoft.com/office/powerpoint/2010/main" val="290084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1716-8931-07B8-0806-8523AE4310CE}"/>
              </a:ext>
            </a:extLst>
          </p:cNvPr>
          <p:cNvSpPr>
            <a:spLocks noGrp="1"/>
          </p:cNvSpPr>
          <p:nvPr>
            <p:ph type="title"/>
          </p:nvPr>
        </p:nvSpPr>
        <p:spPr>
          <a:xfrm>
            <a:off x="404247" y="287633"/>
            <a:ext cx="10515600" cy="1325563"/>
          </a:xfrm>
        </p:spPr>
        <p:txBody>
          <a:bodyPr/>
          <a:lstStyle/>
          <a:p>
            <a:r>
              <a:rPr lang="en-US" dirty="0"/>
              <a:t>Enable/Disable </a:t>
            </a:r>
            <a:r>
              <a:rPr lang="en-US" dirty="0" err="1"/>
              <a:t>AutoCommand</a:t>
            </a:r>
            <a:endParaRPr lang="en-US" dirty="0"/>
          </a:p>
        </p:txBody>
      </p:sp>
      <p:sp>
        <p:nvSpPr>
          <p:cNvPr id="3" name="Content Placeholder 2">
            <a:extLst>
              <a:ext uri="{FF2B5EF4-FFF2-40B4-BE49-F238E27FC236}">
                <a16:creationId xmlns:a16="http://schemas.microsoft.com/office/drawing/2014/main" id="{5B3D9A99-DAA1-6CF6-7AFE-12BE63B857DA}"/>
              </a:ext>
            </a:extLst>
          </p:cNvPr>
          <p:cNvSpPr>
            <a:spLocks noGrp="1"/>
          </p:cNvSpPr>
          <p:nvPr>
            <p:ph idx="1"/>
          </p:nvPr>
        </p:nvSpPr>
        <p:spPr>
          <a:xfrm>
            <a:off x="466241" y="1487677"/>
            <a:ext cx="3919779" cy="4882126"/>
          </a:xfrm>
        </p:spPr>
        <p:txBody>
          <a:bodyPr/>
          <a:lstStyle/>
          <a:p>
            <a:pPr marL="0" indent="0">
              <a:buNone/>
            </a:pPr>
            <a:r>
              <a:rPr lang="en-US" dirty="0"/>
              <a:t>RobotContainer.java</a:t>
            </a:r>
          </a:p>
          <a:p>
            <a:pPr marL="0" indent="0">
              <a:buNone/>
            </a:pPr>
            <a:endParaRPr lang="en-US" dirty="0"/>
          </a:p>
          <a:p>
            <a:pPr marL="0" indent="0">
              <a:buNone/>
            </a:pPr>
            <a:r>
              <a:rPr lang="en-US" dirty="0" err="1"/>
              <a:t>autoChooser</a:t>
            </a:r>
            <a:r>
              <a:rPr lang="en-US" dirty="0"/>
              <a:t> is a pulldown that can appear on your </a:t>
            </a:r>
            <a:r>
              <a:rPr lang="en-US" dirty="0" err="1"/>
              <a:t>drivestation’s</a:t>
            </a:r>
            <a:r>
              <a:rPr lang="en-US" dirty="0"/>
              <a:t> dashboard such as Shuffleboard.</a:t>
            </a:r>
          </a:p>
          <a:p>
            <a:pPr marL="0" indent="0">
              <a:buNone/>
            </a:pPr>
            <a:r>
              <a:rPr lang="en-US" dirty="0"/>
              <a:t>Read about Dashboards </a:t>
            </a:r>
          </a:p>
          <a:p>
            <a:endParaRPr lang="en-US" dirty="0"/>
          </a:p>
          <a:p>
            <a:endParaRPr lang="en-US" dirty="0"/>
          </a:p>
        </p:txBody>
      </p:sp>
      <p:pic>
        <p:nvPicPr>
          <p:cNvPr id="5" name="Picture 4">
            <a:extLst>
              <a:ext uri="{FF2B5EF4-FFF2-40B4-BE49-F238E27FC236}">
                <a16:creationId xmlns:a16="http://schemas.microsoft.com/office/drawing/2014/main" id="{99732632-779A-57F8-7B51-C6D412498C3F}"/>
              </a:ext>
            </a:extLst>
          </p:cNvPr>
          <p:cNvPicPr>
            <a:picLocks noChangeAspect="1"/>
          </p:cNvPicPr>
          <p:nvPr/>
        </p:nvPicPr>
        <p:blipFill>
          <a:blip r:embed="rId2"/>
          <a:stretch>
            <a:fillRect/>
          </a:stretch>
        </p:blipFill>
        <p:spPr>
          <a:xfrm>
            <a:off x="4484595" y="1487677"/>
            <a:ext cx="7575641" cy="2650370"/>
          </a:xfrm>
          <a:prstGeom prst="rect">
            <a:avLst/>
          </a:prstGeom>
        </p:spPr>
      </p:pic>
      <p:pic>
        <p:nvPicPr>
          <p:cNvPr id="9" name="Picture 8">
            <a:extLst>
              <a:ext uri="{FF2B5EF4-FFF2-40B4-BE49-F238E27FC236}">
                <a16:creationId xmlns:a16="http://schemas.microsoft.com/office/drawing/2014/main" id="{23FB96E4-A2CB-4BCC-9F18-6574E587D562}"/>
              </a:ext>
            </a:extLst>
          </p:cNvPr>
          <p:cNvPicPr>
            <a:picLocks noChangeAspect="1"/>
          </p:cNvPicPr>
          <p:nvPr/>
        </p:nvPicPr>
        <p:blipFill>
          <a:blip r:embed="rId3"/>
          <a:stretch>
            <a:fillRect/>
          </a:stretch>
        </p:blipFill>
        <p:spPr>
          <a:xfrm>
            <a:off x="4448014" y="4696819"/>
            <a:ext cx="5896798" cy="1943371"/>
          </a:xfrm>
          <a:prstGeom prst="rect">
            <a:avLst/>
          </a:prstGeom>
        </p:spPr>
      </p:pic>
    </p:spTree>
    <p:extLst>
      <p:ext uri="{BB962C8B-B14F-4D97-AF65-F5344CB8AC3E}">
        <p14:creationId xmlns:p14="http://schemas.microsoft.com/office/powerpoint/2010/main" val="1695625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526F-95A3-B91D-7CB6-A0CB6644FCE9}"/>
              </a:ext>
            </a:extLst>
          </p:cNvPr>
          <p:cNvSpPr>
            <a:spLocks noGrp="1"/>
          </p:cNvSpPr>
          <p:nvPr>
            <p:ph type="title"/>
          </p:nvPr>
        </p:nvSpPr>
        <p:spPr/>
        <p:txBody>
          <a:bodyPr/>
          <a:lstStyle/>
          <a:p>
            <a:r>
              <a:rPr lang="en-US" dirty="0"/>
              <a:t>More on Autonomy </a:t>
            </a:r>
          </a:p>
        </p:txBody>
      </p:sp>
      <p:sp>
        <p:nvSpPr>
          <p:cNvPr id="3" name="Content Placeholder 2">
            <a:extLst>
              <a:ext uri="{FF2B5EF4-FFF2-40B4-BE49-F238E27FC236}">
                <a16:creationId xmlns:a16="http://schemas.microsoft.com/office/drawing/2014/main" id="{20CD0C5D-16A5-7315-4710-2DB90852F183}"/>
              </a:ext>
            </a:extLst>
          </p:cNvPr>
          <p:cNvSpPr>
            <a:spLocks noGrp="1"/>
          </p:cNvSpPr>
          <p:nvPr>
            <p:ph idx="1"/>
          </p:nvPr>
        </p:nvSpPr>
        <p:spPr>
          <a:xfrm>
            <a:off x="838200" y="1825625"/>
            <a:ext cx="10515600" cy="2560395"/>
          </a:xfrm>
        </p:spPr>
        <p:txBody>
          <a:bodyPr/>
          <a:lstStyle/>
          <a:p>
            <a:pPr marL="0" indent="0">
              <a:buNone/>
            </a:pPr>
            <a:r>
              <a:rPr lang="en-US" dirty="0"/>
              <a:t>Refer to the </a:t>
            </a:r>
            <a:r>
              <a:rPr lang="en-US" dirty="0" err="1"/>
              <a:t>Kitbot</a:t>
            </a:r>
            <a:r>
              <a:rPr lang="en-US" dirty="0"/>
              <a:t> JAVA PDF to learn more about </a:t>
            </a:r>
            <a:r>
              <a:rPr lang="en-US" dirty="0" err="1"/>
              <a:t>Autocommands</a:t>
            </a:r>
            <a:endParaRPr lang="en-US" dirty="0"/>
          </a:p>
          <a:p>
            <a:pPr marL="0" indent="0">
              <a:buNone/>
            </a:pPr>
            <a:r>
              <a:rPr lang="en-US" dirty="0"/>
              <a:t>And also the Command Based Programming section of </a:t>
            </a:r>
            <a:r>
              <a:rPr lang="en-US" dirty="0" err="1"/>
              <a:t>Wpilib</a:t>
            </a:r>
            <a:r>
              <a:rPr lang="en-US" dirty="0"/>
              <a:t> docs.</a:t>
            </a:r>
          </a:p>
          <a:p>
            <a:pPr marL="0" indent="0">
              <a:buNone/>
            </a:pPr>
            <a:endParaRPr lang="en-US" dirty="0"/>
          </a:p>
          <a:p>
            <a:endParaRPr lang="en-US" dirty="0"/>
          </a:p>
        </p:txBody>
      </p:sp>
    </p:spTree>
    <p:extLst>
      <p:ext uri="{BB962C8B-B14F-4D97-AF65-F5344CB8AC3E}">
        <p14:creationId xmlns:p14="http://schemas.microsoft.com/office/powerpoint/2010/main" val="158604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F3CB-2F96-451F-7DCD-5A0265763D2D}"/>
              </a:ext>
            </a:extLst>
          </p:cNvPr>
          <p:cNvSpPr>
            <a:spLocks noGrp="1"/>
          </p:cNvSpPr>
          <p:nvPr>
            <p:ph type="title"/>
          </p:nvPr>
        </p:nvSpPr>
        <p:spPr>
          <a:xfrm>
            <a:off x="838200" y="365125"/>
            <a:ext cx="10515600" cy="943285"/>
          </a:xfrm>
        </p:spPr>
        <p:txBody>
          <a:bodyPr/>
          <a:lstStyle/>
          <a:p>
            <a:r>
              <a:rPr lang="en-US" sz="4400">
                <a:solidFill>
                  <a:srgbClr val="000000"/>
                </a:solidFill>
                <a:effectLst/>
                <a:latin typeface="Aptos Display" panose="020B0004020202020204" pitchFamily="34" charset="0"/>
              </a:rPr>
              <a:t>Development Environment</a:t>
            </a:r>
            <a:endParaRPr lang="en-US" dirty="0"/>
          </a:p>
        </p:txBody>
      </p:sp>
      <p:sp>
        <p:nvSpPr>
          <p:cNvPr id="3" name="Content Placeholder 2">
            <a:extLst>
              <a:ext uri="{FF2B5EF4-FFF2-40B4-BE49-F238E27FC236}">
                <a16:creationId xmlns:a16="http://schemas.microsoft.com/office/drawing/2014/main" id="{67947EC9-9421-DE6F-6A46-4010513479C8}"/>
              </a:ext>
            </a:extLst>
          </p:cNvPr>
          <p:cNvSpPr>
            <a:spLocks noGrp="1"/>
          </p:cNvSpPr>
          <p:nvPr>
            <p:ph idx="1"/>
          </p:nvPr>
        </p:nvSpPr>
        <p:spPr>
          <a:xfrm>
            <a:off x="838200" y="1453917"/>
            <a:ext cx="10515600" cy="4351338"/>
          </a:xfrm>
        </p:spPr>
        <p:txBody>
          <a:bodyPr/>
          <a:lstStyle/>
          <a:p>
            <a:r>
              <a:rPr lang="en-US" dirty="0"/>
              <a:t>Java is most popular Coding Language in FRC</a:t>
            </a:r>
          </a:p>
          <a:p>
            <a:pPr lvl="1"/>
            <a:r>
              <a:rPr lang="en-US" dirty="0"/>
              <a:t>Popular = examples are easier to find</a:t>
            </a:r>
          </a:p>
          <a:p>
            <a:pPr lvl="1"/>
            <a:r>
              <a:rPr lang="en-US" dirty="0"/>
              <a:t>Easier to get help with JAVA from other teams or FSA</a:t>
            </a:r>
          </a:p>
          <a:p>
            <a:pPr lvl="1"/>
            <a:r>
              <a:rPr lang="en-US" dirty="0"/>
              <a:t>some teams use Python or C++ or </a:t>
            </a:r>
            <a:r>
              <a:rPr lang="en-US" dirty="0" err="1"/>
              <a:t>Labview</a:t>
            </a:r>
            <a:r>
              <a:rPr lang="en-US" dirty="0"/>
              <a:t> instead of Java</a:t>
            </a:r>
          </a:p>
          <a:p>
            <a:r>
              <a:rPr lang="en-US" dirty="0" err="1"/>
              <a:t>VScode</a:t>
            </a:r>
            <a:r>
              <a:rPr lang="en-US" dirty="0"/>
              <a:t> is the usual editor </a:t>
            </a:r>
          </a:p>
          <a:p>
            <a:pPr lvl="1"/>
            <a:r>
              <a:rPr lang="en-US" dirty="0"/>
              <a:t>also known as an IDE (Integrated Development Environment) </a:t>
            </a:r>
          </a:p>
          <a:p>
            <a:r>
              <a:rPr lang="en-US" dirty="0"/>
              <a:t>Gradle is behind the scene to do the build and deployment</a:t>
            </a:r>
          </a:p>
          <a:p>
            <a:r>
              <a:rPr lang="en-US" dirty="0"/>
              <a:t>Git is used for revision control and coding sharing</a:t>
            </a:r>
          </a:p>
          <a:p>
            <a:endParaRPr lang="en-US" dirty="0"/>
          </a:p>
        </p:txBody>
      </p:sp>
    </p:spTree>
    <p:extLst>
      <p:ext uri="{BB962C8B-B14F-4D97-AF65-F5344CB8AC3E}">
        <p14:creationId xmlns:p14="http://schemas.microsoft.com/office/powerpoint/2010/main" val="2908763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0C41-A84E-6591-598E-668D5A2DB2F2}"/>
              </a:ext>
            </a:extLst>
          </p:cNvPr>
          <p:cNvSpPr>
            <a:spLocks noGrp="1"/>
          </p:cNvSpPr>
          <p:nvPr>
            <p:ph type="title"/>
          </p:nvPr>
        </p:nvSpPr>
        <p:spPr>
          <a:xfrm>
            <a:off x="978522" y="849085"/>
            <a:ext cx="3602356" cy="5179925"/>
          </a:xfrm>
        </p:spPr>
        <p:txBody>
          <a:bodyPr anchor="ctr">
            <a:normAutofit/>
          </a:bodyPr>
          <a:lstStyle/>
          <a:p>
            <a:r>
              <a:rPr lang="en-US" dirty="0"/>
              <a:t>Why Git ? </a:t>
            </a:r>
            <a:br>
              <a:rPr lang="en-US" dirty="0"/>
            </a:br>
            <a:br>
              <a:rPr lang="en-US" dirty="0"/>
            </a:br>
            <a:r>
              <a:rPr lang="en-US" sz="2800" dirty="0"/>
              <a:t>For Revision Control</a:t>
            </a:r>
          </a:p>
        </p:txBody>
      </p:sp>
      <p:sp>
        <p:nvSpPr>
          <p:cNvPr id="3" name="Content Placeholder 2">
            <a:extLst>
              <a:ext uri="{FF2B5EF4-FFF2-40B4-BE49-F238E27FC236}">
                <a16:creationId xmlns:a16="http://schemas.microsoft.com/office/drawing/2014/main" id="{66B17AC6-7D7F-5EB1-5EAE-68EAC2788E54}"/>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4491789" y="849085"/>
            <a:ext cx="7140373" cy="5179925"/>
          </a:xfrm>
        </p:spPr>
        <p:txBody>
          <a:bodyPr anchor="ctr">
            <a:normAutofit/>
          </a:bodyPr>
          <a:lstStyle/>
          <a:p>
            <a:pPr>
              <a:buFont typeface="Arial" panose="020B0604020202020204" pitchFamily="34" charset="0"/>
              <a:buChar char="•"/>
            </a:pPr>
            <a:r>
              <a:rPr lang="en-US" sz="2400" dirty="0"/>
              <a:t>Once you add and commit, code is on </a:t>
            </a:r>
            <a:r>
              <a:rPr lang="en-US" sz="2400" dirty="0" err="1"/>
              <a:t>github</a:t>
            </a:r>
            <a:r>
              <a:rPr lang="en-US" sz="2400" dirty="0"/>
              <a:t> forever</a:t>
            </a:r>
          </a:p>
          <a:p>
            <a:pPr>
              <a:buFont typeface="Arial" panose="020B0604020202020204" pitchFamily="34" charset="0"/>
              <a:buChar char="•"/>
            </a:pPr>
            <a:r>
              <a:rPr lang="en-US" sz="2400" dirty="0"/>
              <a:t>Allows you to revert back before that accidental wrong edit</a:t>
            </a:r>
          </a:p>
          <a:p>
            <a:pPr>
              <a:buFont typeface="Arial" panose="020B0604020202020204" pitchFamily="34" charset="0"/>
              <a:buChar char="•"/>
            </a:pPr>
            <a:r>
              <a:rPr lang="en-US" sz="2400" dirty="0"/>
              <a:t>Allows ‘branching’ for adding a feature while main baseline still available</a:t>
            </a:r>
          </a:p>
          <a:p>
            <a:pPr>
              <a:buFont typeface="Arial" panose="020B0604020202020204" pitchFamily="34" charset="0"/>
              <a:buChar char="•"/>
            </a:pPr>
            <a:r>
              <a:rPr lang="en-US" sz="2400" dirty="0"/>
              <a:t>Allows other team to look at your code to assist</a:t>
            </a:r>
          </a:p>
          <a:p>
            <a:pPr>
              <a:buFont typeface="Arial" panose="020B0604020202020204" pitchFamily="34" charset="0"/>
              <a:buChar char="•"/>
            </a:pPr>
            <a:r>
              <a:rPr lang="en-US" sz="2400" dirty="0"/>
              <a:t>Allows you to share your code to assist other teams</a:t>
            </a:r>
          </a:p>
        </p:txBody>
      </p:sp>
    </p:spTree>
    <p:extLst>
      <p:ext uri="{BB962C8B-B14F-4D97-AF65-F5344CB8AC3E}">
        <p14:creationId xmlns:p14="http://schemas.microsoft.com/office/powerpoint/2010/main" val="3447187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85C3-F8D4-FBAB-7B74-8657B0515861}"/>
              </a:ext>
            </a:extLst>
          </p:cNvPr>
          <p:cNvSpPr>
            <a:spLocks noGrp="1"/>
          </p:cNvSpPr>
          <p:nvPr>
            <p:ph type="title"/>
          </p:nvPr>
        </p:nvSpPr>
        <p:spPr>
          <a:xfrm>
            <a:off x="838200" y="153885"/>
            <a:ext cx="10515600" cy="1153547"/>
          </a:xfrm>
        </p:spPr>
        <p:txBody>
          <a:bodyPr>
            <a:normAutofit/>
          </a:bodyPr>
          <a:lstStyle/>
          <a:p>
            <a:r>
              <a:rPr lang="en-US" dirty="0"/>
              <a:t>Install GIT for version Control</a:t>
            </a:r>
            <a:br>
              <a:rPr lang="en-US" dirty="0"/>
            </a:br>
            <a:r>
              <a:rPr lang="en-US" sz="1600" dirty="0">
                <a:hlinkClick r:id="rId2"/>
              </a:rPr>
              <a:t>https://docs.wpilib.org/en/stable/docs/software/basic-programming/git-getting-started.html</a:t>
            </a:r>
            <a:br>
              <a:rPr lang="en-US" sz="1600" dirty="0"/>
            </a:br>
            <a:r>
              <a:rPr lang="en-US" sz="1600" dirty="0"/>
              <a:t>Lots of info on the FRC page, follow those instructions</a:t>
            </a:r>
          </a:p>
        </p:txBody>
      </p:sp>
      <p:pic>
        <p:nvPicPr>
          <p:cNvPr id="5" name="Content Placeholder 4">
            <a:extLst>
              <a:ext uri="{FF2B5EF4-FFF2-40B4-BE49-F238E27FC236}">
                <a16:creationId xmlns:a16="http://schemas.microsoft.com/office/drawing/2014/main" id="{B6A0E90B-96FD-04F6-E432-BB84E868F14C}"/>
              </a:ext>
            </a:extLst>
          </p:cNvPr>
          <p:cNvPicPr>
            <a:picLocks noGrp="1" noChangeAspect="1"/>
          </p:cNvPicPr>
          <p:nvPr>
            <p:ph idx="1"/>
          </p:nvPr>
        </p:nvPicPr>
        <p:blipFill>
          <a:blip r:embed="rId3"/>
          <a:stretch>
            <a:fillRect/>
          </a:stretch>
        </p:blipFill>
        <p:spPr>
          <a:xfrm>
            <a:off x="838200" y="1399391"/>
            <a:ext cx="9797716" cy="5304723"/>
          </a:xfrm>
          <a:prstGeom prst="rect">
            <a:avLst/>
          </a:prstGeom>
        </p:spPr>
      </p:pic>
    </p:spTree>
    <p:extLst>
      <p:ext uri="{BB962C8B-B14F-4D97-AF65-F5344CB8AC3E}">
        <p14:creationId xmlns:p14="http://schemas.microsoft.com/office/powerpoint/2010/main" val="199387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8638-F2CE-98F5-48A8-43EC9F081A1E}"/>
              </a:ext>
            </a:extLst>
          </p:cNvPr>
          <p:cNvSpPr>
            <a:spLocks noGrp="1"/>
          </p:cNvSpPr>
          <p:nvPr>
            <p:ph type="title"/>
          </p:nvPr>
        </p:nvSpPr>
        <p:spPr>
          <a:xfrm>
            <a:off x="838200" y="579353"/>
            <a:ext cx="10515600" cy="811189"/>
          </a:xfrm>
        </p:spPr>
        <p:txBody>
          <a:bodyPr>
            <a:normAutofit fontScale="90000"/>
          </a:bodyPr>
          <a:lstStyle/>
          <a:p>
            <a:r>
              <a:rPr lang="en-US" b="1" dirty="0"/>
              <a:t>Git Vocabulary</a:t>
            </a:r>
            <a:br>
              <a:rPr lang="en-US" b="1" dirty="0"/>
            </a:br>
            <a:endParaRPr lang="en-US" dirty="0"/>
          </a:p>
        </p:txBody>
      </p:sp>
      <p:sp>
        <p:nvSpPr>
          <p:cNvPr id="3" name="Content Placeholder 2">
            <a:extLst>
              <a:ext uri="{FF2B5EF4-FFF2-40B4-BE49-F238E27FC236}">
                <a16:creationId xmlns:a16="http://schemas.microsoft.com/office/drawing/2014/main" id="{27700777-56F4-E2F6-6E9B-6233ADEF8F98}"/>
              </a:ext>
            </a:extLst>
          </p:cNvPr>
          <p:cNvSpPr>
            <a:spLocks noGrp="1"/>
          </p:cNvSpPr>
          <p:nvPr>
            <p:ph idx="1"/>
          </p:nvPr>
        </p:nvSpPr>
        <p:spPr>
          <a:xfrm>
            <a:off x="401443" y="981307"/>
            <a:ext cx="11496907" cy="5430643"/>
          </a:xfrm>
        </p:spPr>
        <p:txBody>
          <a:bodyPr>
            <a:noAutofit/>
          </a:bodyPr>
          <a:lstStyle/>
          <a:p>
            <a:r>
              <a:rPr lang="en-US" sz="2200" dirty="0"/>
              <a:t>Git concepts and commands:</a:t>
            </a:r>
          </a:p>
          <a:p>
            <a:r>
              <a:rPr lang="en-US" sz="2200" b="1" dirty="0"/>
              <a:t>Repository:</a:t>
            </a:r>
            <a:r>
              <a:rPr lang="en-US" sz="2200" dirty="0"/>
              <a:t> the data structure of your code, including a .git folder in the root directory</a:t>
            </a:r>
          </a:p>
          <a:p>
            <a:r>
              <a:rPr lang="en-US" sz="2200" b="1" dirty="0"/>
              <a:t>Clone:</a:t>
            </a:r>
            <a:r>
              <a:rPr lang="en-US" sz="2200" dirty="0"/>
              <a:t> retrieve a local copy of a repository to modify</a:t>
            </a:r>
          </a:p>
          <a:p>
            <a:r>
              <a:rPr lang="en-US" sz="2200" b="1" dirty="0"/>
              <a:t>Fork:</a:t>
            </a:r>
            <a:r>
              <a:rPr lang="en-US" sz="2200" dirty="0"/>
              <a:t> duplicate a pre-existing repository to modify, and to compare against the original</a:t>
            </a:r>
          </a:p>
          <a:p>
            <a:r>
              <a:rPr lang="en-US" sz="2200" b="1" dirty="0"/>
              <a:t>Branch:</a:t>
            </a:r>
            <a:r>
              <a:rPr lang="en-US" sz="2200" dirty="0"/>
              <a:t> a means of grouping a set of commits. Each branch has a unique history. This is primarily used for separating development and stable branches</a:t>
            </a:r>
          </a:p>
          <a:p>
            <a:r>
              <a:rPr lang="en-US" sz="2200" b="1" dirty="0"/>
              <a:t>Add: </a:t>
            </a:r>
            <a:r>
              <a:rPr lang="en-US" sz="2200" dirty="0"/>
              <a:t>Queues up some changes</a:t>
            </a:r>
          </a:p>
          <a:p>
            <a:r>
              <a:rPr lang="en-US" sz="2200" b="1" dirty="0"/>
              <a:t>Commit:</a:t>
            </a:r>
            <a:r>
              <a:rPr lang="en-US" sz="2200" dirty="0"/>
              <a:t> a particular saved state of the repository, which includes all files and additions</a:t>
            </a:r>
          </a:p>
          <a:p>
            <a:r>
              <a:rPr lang="en-US" sz="2200" b="1" dirty="0"/>
              <a:t>Push:</a:t>
            </a:r>
            <a:r>
              <a:rPr lang="en-US" sz="2200" dirty="0"/>
              <a:t> update the remote repository with your local changes</a:t>
            </a:r>
          </a:p>
          <a:p>
            <a:r>
              <a:rPr lang="en-US" sz="2200" b="1" dirty="0"/>
              <a:t>Pull:</a:t>
            </a:r>
            <a:r>
              <a:rPr lang="en-US" sz="2200" dirty="0"/>
              <a:t> update your local repository with the remote changes</a:t>
            </a:r>
          </a:p>
          <a:p>
            <a:r>
              <a:rPr lang="en-US" sz="2200" b="1" dirty="0"/>
              <a:t>Merge:</a:t>
            </a:r>
            <a:r>
              <a:rPr lang="en-US" sz="2200" dirty="0"/>
              <a:t> combine various changes from different branches/commits/forks into a single history</a:t>
            </a:r>
          </a:p>
          <a:p>
            <a:r>
              <a:rPr lang="en-US" sz="2200" dirty="0"/>
              <a:t>VS Code extension so it’s built into VS code</a:t>
            </a:r>
          </a:p>
        </p:txBody>
      </p:sp>
    </p:spTree>
    <p:extLst>
      <p:ext uri="{BB962C8B-B14F-4D97-AF65-F5344CB8AC3E}">
        <p14:creationId xmlns:p14="http://schemas.microsoft.com/office/powerpoint/2010/main" val="14513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0F9A9-A9F5-326F-540E-6582C26CB8A1}"/>
              </a:ext>
            </a:extLst>
          </p:cNvPr>
          <p:cNvPicPr>
            <a:picLocks noChangeAspect="1"/>
          </p:cNvPicPr>
          <p:nvPr/>
        </p:nvPicPr>
        <p:blipFill>
          <a:blip r:embed="rId2"/>
          <a:stretch>
            <a:fillRect/>
          </a:stretch>
        </p:blipFill>
        <p:spPr>
          <a:xfrm>
            <a:off x="1994108" y="810565"/>
            <a:ext cx="3452587" cy="2279539"/>
          </a:xfrm>
          <a:prstGeom prst="rect">
            <a:avLst/>
          </a:prstGeom>
        </p:spPr>
      </p:pic>
      <p:pic>
        <p:nvPicPr>
          <p:cNvPr id="5" name="Picture 4">
            <a:extLst>
              <a:ext uri="{FF2B5EF4-FFF2-40B4-BE49-F238E27FC236}">
                <a16:creationId xmlns:a16="http://schemas.microsoft.com/office/drawing/2014/main" id="{08B32F12-0806-2556-4BDF-55E43293C1B9}"/>
              </a:ext>
            </a:extLst>
          </p:cNvPr>
          <p:cNvPicPr>
            <a:picLocks noChangeAspect="1"/>
          </p:cNvPicPr>
          <p:nvPr/>
        </p:nvPicPr>
        <p:blipFill>
          <a:blip r:embed="rId3"/>
          <a:stretch>
            <a:fillRect/>
          </a:stretch>
        </p:blipFill>
        <p:spPr>
          <a:xfrm>
            <a:off x="1350246" y="3606675"/>
            <a:ext cx="3815278" cy="2499007"/>
          </a:xfrm>
          <a:prstGeom prst="rect">
            <a:avLst/>
          </a:prstGeom>
        </p:spPr>
      </p:pic>
      <p:sp>
        <p:nvSpPr>
          <p:cNvPr id="2" name="Title 1">
            <a:extLst>
              <a:ext uri="{FF2B5EF4-FFF2-40B4-BE49-F238E27FC236}">
                <a16:creationId xmlns:a16="http://schemas.microsoft.com/office/drawing/2014/main" id="{EF7275DA-1275-0F1E-C13A-3D18CC8C22D2}"/>
              </a:ext>
            </a:extLst>
          </p:cNvPr>
          <p:cNvSpPr>
            <a:spLocks noGrp="1"/>
          </p:cNvSpPr>
          <p:nvPr>
            <p:ph type="title"/>
          </p:nvPr>
        </p:nvSpPr>
        <p:spPr>
          <a:xfrm>
            <a:off x="585318" y="234075"/>
            <a:ext cx="2434390" cy="1716260"/>
          </a:xfrm>
        </p:spPr>
        <p:txBody>
          <a:bodyPr/>
          <a:lstStyle/>
          <a:p>
            <a:r>
              <a:rPr lang="en-US" dirty="0"/>
              <a:t>More Git</a:t>
            </a:r>
          </a:p>
        </p:txBody>
      </p:sp>
      <p:sp>
        <p:nvSpPr>
          <p:cNvPr id="3" name="Content Placeholder 2">
            <a:extLst>
              <a:ext uri="{FF2B5EF4-FFF2-40B4-BE49-F238E27FC236}">
                <a16:creationId xmlns:a16="http://schemas.microsoft.com/office/drawing/2014/main" id="{1A7DF76B-242C-FD1F-9C9D-E28B8E71E501}"/>
              </a:ext>
            </a:extLst>
          </p:cNvPr>
          <p:cNvSpPr>
            <a:spLocks noGrp="1"/>
          </p:cNvSpPr>
          <p:nvPr>
            <p:ph idx="1"/>
          </p:nvPr>
        </p:nvSpPr>
        <p:spPr>
          <a:xfrm>
            <a:off x="5446695" y="301993"/>
            <a:ext cx="6484619" cy="2618422"/>
          </a:xfrm>
        </p:spPr>
        <p:txBody>
          <a:bodyPr/>
          <a:lstStyle/>
          <a:p>
            <a:pPr marL="0" indent="0">
              <a:buNone/>
            </a:pPr>
            <a:r>
              <a:rPr lang="en-US" dirty="0"/>
              <a:t>Tutorials on Git</a:t>
            </a:r>
          </a:p>
          <a:p>
            <a:r>
              <a:rPr lang="en-US" dirty="0"/>
              <a:t>https://git-scm.com/learn</a:t>
            </a:r>
          </a:p>
          <a:p>
            <a:r>
              <a:rPr lang="en-US" dirty="0">
                <a:hlinkClick r:id="rId4"/>
              </a:rPr>
              <a:t>https://www.atlassian.com/git/tutorials</a:t>
            </a:r>
            <a:endParaRPr lang="en-US" dirty="0"/>
          </a:p>
          <a:p>
            <a:r>
              <a:rPr lang="en-US" dirty="0"/>
              <a:t>https://docs.github.com/en/get-started/start-your-journey/hello-world</a:t>
            </a:r>
          </a:p>
        </p:txBody>
      </p:sp>
      <p:pic>
        <p:nvPicPr>
          <p:cNvPr id="13" name="Picture 12">
            <a:extLst>
              <a:ext uri="{FF2B5EF4-FFF2-40B4-BE49-F238E27FC236}">
                <a16:creationId xmlns:a16="http://schemas.microsoft.com/office/drawing/2014/main" id="{746D8613-051D-420F-4BFB-AE1C6CC87EB8}"/>
              </a:ext>
            </a:extLst>
          </p:cNvPr>
          <p:cNvPicPr>
            <a:picLocks noChangeAspect="1"/>
          </p:cNvPicPr>
          <p:nvPr/>
        </p:nvPicPr>
        <p:blipFill>
          <a:blip r:embed="rId5"/>
          <a:stretch>
            <a:fillRect/>
          </a:stretch>
        </p:blipFill>
        <p:spPr>
          <a:xfrm>
            <a:off x="6096000" y="3606675"/>
            <a:ext cx="4301215" cy="2659786"/>
          </a:xfrm>
          <a:prstGeom prst="rect">
            <a:avLst/>
          </a:prstGeom>
        </p:spPr>
      </p:pic>
    </p:spTree>
    <p:extLst>
      <p:ext uri="{BB962C8B-B14F-4D97-AF65-F5344CB8AC3E}">
        <p14:creationId xmlns:p14="http://schemas.microsoft.com/office/powerpoint/2010/main" val="2510812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4F7-F0C8-E44B-040B-12169847A1EB}"/>
              </a:ext>
            </a:extLst>
          </p:cNvPr>
          <p:cNvSpPr>
            <a:spLocks noGrp="1"/>
          </p:cNvSpPr>
          <p:nvPr>
            <p:ph type="title"/>
          </p:nvPr>
        </p:nvSpPr>
        <p:spPr/>
        <p:txBody>
          <a:bodyPr/>
          <a:lstStyle/>
          <a:p>
            <a:r>
              <a:rPr lang="en-US" dirty="0"/>
              <a:t>Vision – very helpful for </a:t>
            </a:r>
            <a:r>
              <a:rPr lang="en-US" dirty="0" err="1"/>
              <a:t>automous</a:t>
            </a:r>
            <a:r>
              <a:rPr lang="en-US" dirty="0"/>
              <a:t> period</a:t>
            </a:r>
          </a:p>
        </p:txBody>
      </p:sp>
      <p:sp>
        <p:nvSpPr>
          <p:cNvPr id="3" name="Content Placeholder 2">
            <a:extLst>
              <a:ext uri="{FF2B5EF4-FFF2-40B4-BE49-F238E27FC236}">
                <a16:creationId xmlns:a16="http://schemas.microsoft.com/office/drawing/2014/main" id="{CF912660-CE0A-DE65-6F5A-38BB968686E5}"/>
              </a:ext>
            </a:extLst>
          </p:cNvPr>
          <p:cNvSpPr>
            <a:spLocks noGrp="1"/>
          </p:cNvSpPr>
          <p:nvPr>
            <p:ph idx="1"/>
          </p:nvPr>
        </p:nvSpPr>
        <p:spPr>
          <a:xfrm>
            <a:off x="838200" y="1825624"/>
            <a:ext cx="7833852" cy="4501433"/>
          </a:xfrm>
        </p:spPr>
        <p:txBody>
          <a:bodyPr>
            <a:normAutofit fontScale="92500" lnSpcReduction="20000"/>
          </a:bodyPr>
          <a:lstStyle/>
          <a:p>
            <a:r>
              <a:rPr lang="en-US" dirty="0" err="1"/>
              <a:t>Photonvision</a:t>
            </a:r>
            <a:r>
              <a:rPr lang="en-US" dirty="0"/>
              <a:t> runs on Raspberry Pi with webcam to help locate your robot on field </a:t>
            </a:r>
            <a:r>
              <a:rPr lang="en-US" dirty="0">
                <a:hlinkClick r:id="rId2"/>
              </a:rPr>
              <a:t>https://photonvision.org/</a:t>
            </a:r>
            <a:endParaRPr lang="en-US" dirty="0"/>
          </a:p>
          <a:p>
            <a:r>
              <a:rPr lang="en-US" dirty="0"/>
              <a:t>Limelight is all in one solution for locating robot on field.</a:t>
            </a:r>
          </a:p>
          <a:p>
            <a:r>
              <a:rPr lang="en-US" dirty="0">
                <a:hlinkClick r:id="rId3"/>
              </a:rPr>
              <a:t>https://docs.wpilib.org/en/stable/docs/software/vision-processing/apriltag/index.html</a:t>
            </a:r>
            <a:endParaRPr lang="en-US" dirty="0"/>
          </a:p>
          <a:p>
            <a:endParaRPr lang="en-US" dirty="0"/>
          </a:p>
          <a:p>
            <a:endParaRPr lang="en-US" dirty="0"/>
          </a:p>
          <a:p>
            <a:r>
              <a:rPr lang="en-US" dirty="0"/>
              <a:t>Once your robot knows where it is, autonomy becomes easier</a:t>
            </a:r>
          </a:p>
          <a:p>
            <a:r>
              <a:rPr lang="en-US" dirty="0"/>
              <a:t>https://www.youtube.com/@0ToAuto</a:t>
            </a:r>
          </a:p>
        </p:txBody>
      </p:sp>
      <p:pic>
        <p:nvPicPr>
          <p:cNvPr id="5" name="Picture 4">
            <a:extLst>
              <a:ext uri="{FF2B5EF4-FFF2-40B4-BE49-F238E27FC236}">
                <a16:creationId xmlns:a16="http://schemas.microsoft.com/office/drawing/2014/main" id="{DB6F01F1-E2B5-DC2A-41B9-FD932B446583}"/>
              </a:ext>
            </a:extLst>
          </p:cNvPr>
          <p:cNvPicPr>
            <a:picLocks noChangeAspect="1"/>
          </p:cNvPicPr>
          <p:nvPr/>
        </p:nvPicPr>
        <p:blipFill>
          <a:blip r:embed="rId4"/>
          <a:stretch>
            <a:fillRect/>
          </a:stretch>
        </p:blipFill>
        <p:spPr>
          <a:xfrm>
            <a:off x="8672052" y="1480087"/>
            <a:ext cx="2938452" cy="2410558"/>
          </a:xfrm>
          <a:prstGeom prst="rect">
            <a:avLst/>
          </a:prstGeom>
        </p:spPr>
      </p:pic>
    </p:spTree>
    <p:extLst>
      <p:ext uri="{BB962C8B-B14F-4D97-AF65-F5344CB8AC3E}">
        <p14:creationId xmlns:p14="http://schemas.microsoft.com/office/powerpoint/2010/main" val="3179739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9E47-6378-D369-EEF1-CA9AE50ADBFD}"/>
              </a:ext>
            </a:extLst>
          </p:cNvPr>
          <p:cNvSpPr>
            <a:spLocks noGrp="1"/>
          </p:cNvSpPr>
          <p:nvPr>
            <p:ph type="title"/>
          </p:nvPr>
        </p:nvSpPr>
        <p:spPr/>
        <p:txBody>
          <a:bodyPr/>
          <a:lstStyle/>
          <a:p>
            <a:r>
              <a:rPr lang="en-US" dirty="0"/>
              <a:t>Learn Java and more</a:t>
            </a:r>
          </a:p>
        </p:txBody>
      </p:sp>
      <p:sp>
        <p:nvSpPr>
          <p:cNvPr id="3" name="Content Placeholder 2">
            <a:extLst>
              <a:ext uri="{FF2B5EF4-FFF2-40B4-BE49-F238E27FC236}">
                <a16:creationId xmlns:a16="http://schemas.microsoft.com/office/drawing/2014/main" id="{D03351A4-3F14-FB53-D610-DF9D512A138F}"/>
              </a:ext>
            </a:extLst>
          </p:cNvPr>
          <p:cNvSpPr>
            <a:spLocks noGrp="1"/>
          </p:cNvSpPr>
          <p:nvPr>
            <p:ph idx="1"/>
          </p:nvPr>
        </p:nvSpPr>
        <p:spPr/>
        <p:txBody>
          <a:bodyPr/>
          <a:lstStyle/>
          <a:p>
            <a:r>
              <a:rPr lang="en-US" dirty="0">
                <a:hlinkClick r:id="rId2"/>
              </a:rPr>
              <a:t>https://learn.microsoft.com/en-us/shows/java-for-beginners/</a:t>
            </a:r>
            <a:endParaRPr lang="en-US" dirty="0"/>
          </a:p>
          <a:p>
            <a:r>
              <a:rPr lang="en-US" dirty="0" err="1"/>
              <a:t>Codeacademy</a:t>
            </a:r>
            <a:endParaRPr lang="en-US" dirty="0"/>
          </a:p>
          <a:p>
            <a:r>
              <a:rPr lang="en-US" dirty="0"/>
              <a:t>Coders need to know the hardware they control:</a:t>
            </a:r>
            <a:br>
              <a:rPr lang="en-US" dirty="0"/>
            </a:br>
            <a:r>
              <a:rPr lang="en-US" dirty="0">
                <a:hlinkClick r:id="rId3"/>
              </a:rPr>
              <a:t>https://docs.wpilib.org/en/stable/docs/controls-overviews/control-system-hardware.html</a:t>
            </a:r>
            <a:r>
              <a:rPr lang="en-US" dirty="0"/>
              <a:t> </a:t>
            </a:r>
          </a:p>
        </p:txBody>
      </p:sp>
    </p:spTree>
    <p:extLst>
      <p:ext uri="{BB962C8B-B14F-4D97-AF65-F5344CB8AC3E}">
        <p14:creationId xmlns:p14="http://schemas.microsoft.com/office/powerpoint/2010/main" val="3916700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BD5B-8B25-CF5C-20AE-8CDC543B29FC}"/>
              </a:ext>
            </a:extLst>
          </p:cNvPr>
          <p:cNvSpPr>
            <a:spLocks noGrp="1"/>
          </p:cNvSpPr>
          <p:nvPr>
            <p:ph type="title"/>
          </p:nvPr>
        </p:nvSpPr>
        <p:spPr>
          <a:xfrm>
            <a:off x="838200" y="365125"/>
            <a:ext cx="5002161" cy="1080217"/>
          </a:xfrm>
        </p:spPr>
        <p:txBody>
          <a:bodyPr/>
          <a:lstStyle/>
          <a:p>
            <a:r>
              <a:rPr lang="en-US" dirty="0"/>
              <a:t>Competition gotchas</a:t>
            </a:r>
          </a:p>
        </p:txBody>
      </p:sp>
      <p:sp>
        <p:nvSpPr>
          <p:cNvPr id="3" name="Content Placeholder 2">
            <a:extLst>
              <a:ext uri="{FF2B5EF4-FFF2-40B4-BE49-F238E27FC236}">
                <a16:creationId xmlns:a16="http://schemas.microsoft.com/office/drawing/2014/main" id="{E40ABF7F-3871-7C21-59D1-3446EEC8F540}"/>
              </a:ext>
            </a:extLst>
          </p:cNvPr>
          <p:cNvSpPr>
            <a:spLocks noGrp="1"/>
          </p:cNvSpPr>
          <p:nvPr>
            <p:ph idx="1"/>
          </p:nvPr>
        </p:nvSpPr>
        <p:spPr>
          <a:xfrm>
            <a:off x="185693" y="2278251"/>
            <a:ext cx="10041610" cy="4402407"/>
          </a:xfrm>
        </p:spPr>
        <p:txBody>
          <a:bodyPr/>
          <a:lstStyle/>
          <a:p>
            <a:pPr marL="0" indent="0">
              <a:buNone/>
            </a:pPr>
            <a:r>
              <a:rPr lang="en-US" dirty="0"/>
              <a:t>BEFORE Leaving for competition:</a:t>
            </a:r>
          </a:p>
          <a:p>
            <a:r>
              <a:rPr lang="en-US" dirty="0"/>
              <a:t>Make sure firmware updated for all motor </a:t>
            </a:r>
          </a:p>
          <a:p>
            <a:pPr marL="0" indent="0">
              <a:buNone/>
            </a:pPr>
            <a:r>
              <a:rPr lang="en-US" dirty="0"/>
              <a:t>    controllers (use REV client or CTR phoenix tuner)</a:t>
            </a:r>
          </a:p>
          <a:p>
            <a:r>
              <a:rPr lang="en-US" dirty="0"/>
              <a:t>Make sure your code compiled with latest </a:t>
            </a:r>
            <a:r>
              <a:rPr lang="en-US" dirty="0" err="1"/>
              <a:t>WPIlib</a:t>
            </a:r>
            <a:endParaRPr lang="en-US" dirty="0"/>
          </a:p>
          <a:p>
            <a:r>
              <a:rPr lang="en-US" dirty="0"/>
              <a:t>Make sure </a:t>
            </a:r>
            <a:r>
              <a:rPr lang="en-US" dirty="0" err="1"/>
              <a:t>Roborio</a:t>
            </a:r>
            <a:r>
              <a:rPr lang="en-US" dirty="0"/>
              <a:t> has latest firmware and Image</a:t>
            </a:r>
          </a:p>
          <a:p>
            <a:r>
              <a:rPr lang="en-US" dirty="0"/>
              <a:t>Visit here </a:t>
            </a:r>
            <a:r>
              <a:rPr lang="en-US" dirty="0">
                <a:hlinkClick r:id="rId2"/>
              </a:rPr>
              <a:t>https://github.com/wpilibsuite/allwpilib/releases</a:t>
            </a:r>
            <a:endParaRPr lang="en-US" dirty="0"/>
          </a:p>
          <a:p>
            <a:r>
              <a:rPr lang="en-US" b="1" dirty="0"/>
              <a:t>Update Laptop software, but once updated, turn off updates for duration of competition</a:t>
            </a:r>
            <a:r>
              <a:rPr lang="en-US" dirty="0"/>
              <a:t>, as that ‘blank screen updating’ during your scheduled competition does happen.</a:t>
            </a:r>
          </a:p>
          <a:p>
            <a:endParaRPr lang="en-US" dirty="0"/>
          </a:p>
          <a:p>
            <a:endParaRPr lang="en-US" dirty="0"/>
          </a:p>
        </p:txBody>
      </p:sp>
      <p:pic>
        <p:nvPicPr>
          <p:cNvPr id="5" name="Picture 4">
            <a:extLst>
              <a:ext uri="{FF2B5EF4-FFF2-40B4-BE49-F238E27FC236}">
                <a16:creationId xmlns:a16="http://schemas.microsoft.com/office/drawing/2014/main" id="{B90F2620-9F82-12AE-D5EF-3AE8215D8EC3}"/>
              </a:ext>
            </a:extLst>
          </p:cNvPr>
          <p:cNvPicPr>
            <a:picLocks noChangeAspect="1"/>
          </p:cNvPicPr>
          <p:nvPr/>
        </p:nvPicPr>
        <p:blipFill>
          <a:blip r:embed="rId3"/>
          <a:stretch>
            <a:fillRect/>
          </a:stretch>
        </p:blipFill>
        <p:spPr>
          <a:xfrm>
            <a:off x="8229600" y="249787"/>
            <a:ext cx="3776707" cy="3181052"/>
          </a:xfrm>
          <a:prstGeom prst="rect">
            <a:avLst/>
          </a:prstGeom>
        </p:spPr>
      </p:pic>
    </p:spTree>
    <p:extLst>
      <p:ext uri="{BB962C8B-B14F-4D97-AF65-F5344CB8AC3E}">
        <p14:creationId xmlns:p14="http://schemas.microsoft.com/office/powerpoint/2010/main" val="267095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88F6-5B20-CC5E-889D-3BABB7A50812}"/>
              </a:ext>
            </a:extLst>
          </p:cNvPr>
          <p:cNvSpPr>
            <a:spLocks noGrp="1"/>
          </p:cNvSpPr>
          <p:nvPr>
            <p:ph type="title"/>
          </p:nvPr>
        </p:nvSpPr>
        <p:spPr>
          <a:xfrm>
            <a:off x="512735" y="233389"/>
            <a:ext cx="10515600" cy="1325563"/>
          </a:xfrm>
        </p:spPr>
        <p:txBody>
          <a:bodyPr/>
          <a:lstStyle/>
          <a:p>
            <a:r>
              <a:rPr lang="en-US" dirty="0"/>
              <a:t>XRP robot is tiny robot using same code</a:t>
            </a:r>
          </a:p>
        </p:txBody>
      </p:sp>
      <p:sp>
        <p:nvSpPr>
          <p:cNvPr id="3" name="Content Placeholder 2">
            <a:extLst>
              <a:ext uri="{FF2B5EF4-FFF2-40B4-BE49-F238E27FC236}">
                <a16:creationId xmlns:a16="http://schemas.microsoft.com/office/drawing/2014/main" id="{8329EA40-8DD2-CEA9-4975-DED5176ADB57}"/>
              </a:ext>
            </a:extLst>
          </p:cNvPr>
          <p:cNvSpPr>
            <a:spLocks noGrp="1"/>
          </p:cNvSpPr>
          <p:nvPr>
            <p:ph idx="1"/>
          </p:nvPr>
        </p:nvSpPr>
        <p:spPr>
          <a:xfrm>
            <a:off x="512735" y="1810127"/>
            <a:ext cx="4896173" cy="4351338"/>
          </a:xfrm>
        </p:spPr>
        <p:txBody>
          <a:bodyPr/>
          <a:lstStyle/>
          <a:p>
            <a:r>
              <a:rPr lang="en-US" dirty="0"/>
              <a:t>Uses same </a:t>
            </a:r>
            <a:r>
              <a:rPr lang="en-US" dirty="0" err="1"/>
              <a:t>WPIlib</a:t>
            </a:r>
            <a:r>
              <a:rPr lang="en-US" dirty="0"/>
              <a:t> code</a:t>
            </a:r>
          </a:p>
          <a:p>
            <a:r>
              <a:rPr lang="en-US" dirty="0"/>
              <a:t>Great intro to code for new coders</a:t>
            </a:r>
          </a:p>
          <a:p>
            <a:r>
              <a:rPr lang="en-US" dirty="0"/>
              <a:t>Helps understand game controller and motors </a:t>
            </a:r>
          </a:p>
          <a:p>
            <a:r>
              <a:rPr lang="en-US" sz="2000" dirty="0"/>
              <a:t>https://docs.wpilib.org/en/stable/docs/xrp-robot/index.html</a:t>
            </a:r>
            <a:br>
              <a:rPr lang="en-US" dirty="0"/>
            </a:br>
            <a:endParaRPr lang="en-US" dirty="0"/>
          </a:p>
        </p:txBody>
      </p:sp>
      <p:pic>
        <p:nvPicPr>
          <p:cNvPr id="7" name="Picture 6">
            <a:extLst>
              <a:ext uri="{FF2B5EF4-FFF2-40B4-BE49-F238E27FC236}">
                <a16:creationId xmlns:a16="http://schemas.microsoft.com/office/drawing/2014/main" id="{DC92C26C-0E0A-8255-05E9-BD912DD8FAC0}"/>
              </a:ext>
            </a:extLst>
          </p:cNvPr>
          <p:cNvPicPr>
            <a:picLocks noChangeAspect="1"/>
          </p:cNvPicPr>
          <p:nvPr/>
        </p:nvPicPr>
        <p:blipFill>
          <a:blip r:embed="rId2"/>
          <a:stretch>
            <a:fillRect/>
          </a:stretch>
        </p:blipFill>
        <p:spPr>
          <a:xfrm>
            <a:off x="6096000" y="1320547"/>
            <a:ext cx="5410955" cy="5087060"/>
          </a:xfrm>
          <a:prstGeom prst="rect">
            <a:avLst/>
          </a:prstGeom>
        </p:spPr>
      </p:pic>
    </p:spTree>
    <p:extLst>
      <p:ext uri="{BB962C8B-B14F-4D97-AF65-F5344CB8AC3E}">
        <p14:creationId xmlns:p14="http://schemas.microsoft.com/office/powerpoint/2010/main" val="1702422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7D992-2663-1EBA-AF8D-F0F98DCC6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F8ACD-F4AC-D4CE-96AD-A9D90EC19B81}"/>
              </a:ext>
            </a:extLst>
          </p:cNvPr>
          <p:cNvSpPr>
            <a:spLocks noGrp="1"/>
          </p:cNvSpPr>
          <p:nvPr>
            <p:ph type="title"/>
          </p:nvPr>
        </p:nvSpPr>
        <p:spPr/>
        <p:txBody>
          <a:bodyPr/>
          <a:lstStyle/>
          <a:p>
            <a:r>
              <a:rPr lang="en-US" dirty="0"/>
              <a:t>Other References</a:t>
            </a:r>
          </a:p>
        </p:txBody>
      </p:sp>
      <p:sp>
        <p:nvSpPr>
          <p:cNvPr id="3" name="Content Placeholder 2">
            <a:extLst>
              <a:ext uri="{FF2B5EF4-FFF2-40B4-BE49-F238E27FC236}">
                <a16:creationId xmlns:a16="http://schemas.microsoft.com/office/drawing/2014/main" id="{C6E559D0-1901-90CA-B7BA-8A74CAD3BFF4}"/>
              </a:ext>
            </a:extLst>
          </p:cNvPr>
          <p:cNvSpPr>
            <a:spLocks noGrp="1"/>
          </p:cNvSpPr>
          <p:nvPr>
            <p:ph idx="1"/>
          </p:nvPr>
        </p:nvSpPr>
        <p:spPr/>
        <p:txBody>
          <a:bodyPr/>
          <a:lstStyle/>
          <a:p>
            <a:r>
              <a:rPr lang="en-US" dirty="0"/>
              <a:t>Team 254 Slides </a:t>
            </a:r>
            <a:r>
              <a:rPr lang="en-US" dirty="0">
                <a:hlinkClick r:id="rId2"/>
              </a:rPr>
              <a:t>https://drive.google.com/drive/folders/1tZ6xdn-xzFpcAzW3VB5ttzQwuhUmvPJB?usp=sharing</a:t>
            </a:r>
            <a:endParaRPr lang="en-US" dirty="0"/>
          </a:p>
          <a:p>
            <a:r>
              <a:rPr lang="en-US" dirty="0" err="1"/>
              <a:t>Kitbot</a:t>
            </a:r>
            <a:r>
              <a:rPr lang="en-US" dirty="0"/>
              <a:t> 2025 </a:t>
            </a:r>
            <a:r>
              <a:rPr lang="en-US" dirty="0">
                <a:hlinkClick r:id="rId3"/>
              </a:rPr>
              <a:t>https://firstfrc.blob.core.windows.net/frc2025/KitBot/KitBotBuildInstructions.pdf</a:t>
            </a:r>
            <a:r>
              <a:rPr lang="en-US" dirty="0"/>
              <a:t> </a:t>
            </a:r>
          </a:p>
          <a:p>
            <a:r>
              <a:rPr lang="en-US" dirty="0"/>
              <a:t>And the </a:t>
            </a:r>
            <a:r>
              <a:rPr lang="en-US" dirty="0" err="1"/>
              <a:t>Kitbot</a:t>
            </a:r>
            <a:r>
              <a:rPr lang="en-US" dirty="0"/>
              <a:t> Java PDF from the </a:t>
            </a:r>
            <a:r>
              <a:rPr lang="en-US" dirty="0" err="1"/>
              <a:t>kitbot</a:t>
            </a:r>
            <a:r>
              <a:rPr lang="en-US" dirty="0"/>
              <a:t> java code </a:t>
            </a:r>
            <a:r>
              <a:rPr lang="en-US" dirty="0" err="1"/>
              <a:t>zipfile</a:t>
            </a:r>
            <a:endParaRPr lang="en-US" dirty="0"/>
          </a:p>
          <a:p>
            <a:r>
              <a:rPr lang="en-US" dirty="0">
                <a:hlinkClick r:id="rId4"/>
              </a:rPr>
              <a:t>https://frcteam3255.github.io/FRC-Java-Tutorial/</a:t>
            </a:r>
            <a:endParaRPr lang="en-US" dirty="0"/>
          </a:p>
          <a:p>
            <a:r>
              <a:rPr lang="en-US" dirty="0" err="1"/>
              <a:t>FirstSC</a:t>
            </a:r>
            <a:r>
              <a:rPr lang="en-US" dirty="0"/>
              <a:t> slack for updates on any South Carolina specific coding collaborations</a:t>
            </a:r>
          </a:p>
          <a:p>
            <a:endParaRPr lang="en-US" dirty="0"/>
          </a:p>
          <a:p>
            <a:endParaRPr lang="en-US" dirty="0"/>
          </a:p>
        </p:txBody>
      </p:sp>
    </p:spTree>
    <p:extLst>
      <p:ext uri="{BB962C8B-B14F-4D97-AF65-F5344CB8AC3E}">
        <p14:creationId xmlns:p14="http://schemas.microsoft.com/office/powerpoint/2010/main" val="406259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568F3-8276-8677-F657-295015EBE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A1A81-5CBA-BE5A-2A2D-BA225C876471}"/>
              </a:ext>
            </a:extLst>
          </p:cNvPr>
          <p:cNvSpPr>
            <a:spLocks noGrp="1"/>
          </p:cNvSpPr>
          <p:nvPr>
            <p:ph type="title"/>
          </p:nvPr>
        </p:nvSpPr>
        <p:spPr/>
        <p:txBody>
          <a:bodyPr/>
          <a:lstStyle/>
          <a:p>
            <a:r>
              <a:rPr lang="en-US" dirty="0"/>
              <a:t>More </a:t>
            </a:r>
          </a:p>
        </p:txBody>
      </p:sp>
      <p:sp>
        <p:nvSpPr>
          <p:cNvPr id="3" name="Content Placeholder 2">
            <a:extLst>
              <a:ext uri="{FF2B5EF4-FFF2-40B4-BE49-F238E27FC236}">
                <a16:creationId xmlns:a16="http://schemas.microsoft.com/office/drawing/2014/main" id="{1B48FCEE-A366-30E5-540A-1032328768A6}"/>
              </a:ext>
            </a:extLst>
          </p:cNvPr>
          <p:cNvSpPr>
            <a:spLocks noGrp="1"/>
          </p:cNvSpPr>
          <p:nvPr>
            <p:ph idx="1"/>
          </p:nvPr>
        </p:nvSpPr>
        <p:spPr>
          <a:xfrm>
            <a:off x="6668729" y="1749134"/>
            <a:ext cx="4685071" cy="4351338"/>
          </a:xfrm>
        </p:spPr>
        <p:txBody>
          <a:bodyPr/>
          <a:lstStyle/>
          <a:p>
            <a:pPr marL="0" indent="0">
              <a:buNone/>
            </a:pPr>
            <a:r>
              <a:rPr lang="en-US" dirty="0"/>
              <a:t>There is so much at the docs.wpilib.org site</a:t>
            </a:r>
          </a:p>
          <a:p>
            <a:pPr marL="0" indent="0">
              <a:buNone/>
            </a:pPr>
            <a:endParaRPr lang="en-US" dirty="0"/>
          </a:p>
        </p:txBody>
      </p:sp>
      <p:pic>
        <p:nvPicPr>
          <p:cNvPr id="5" name="Picture 4">
            <a:extLst>
              <a:ext uri="{FF2B5EF4-FFF2-40B4-BE49-F238E27FC236}">
                <a16:creationId xmlns:a16="http://schemas.microsoft.com/office/drawing/2014/main" id="{32BAAE78-6A0C-A248-23A1-758D3A5AC77A}"/>
              </a:ext>
            </a:extLst>
          </p:cNvPr>
          <p:cNvPicPr>
            <a:picLocks noChangeAspect="1"/>
          </p:cNvPicPr>
          <p:nvPr/>
        </p:nvPicPr>
        <p:blipFill>
          <a:blip r:embed="rId2"/>
          <a:stretch>
            <a:fillRect/>
          </a:stretch>
        </p:blipFill>
        <p:spPr>
          <a:xfrm>
            <a:off x="682249" y="1591152"/>
            <a:ext cx="2848373" cy="2905530"/>
          </a:xfrm>
          <a:prstGeom prst="rect">
            <a:avLst/>
          </a:prstGeom>
        </p:spPr>
      </p:pic>
      <p:pic>
        <p:nvPicPr>
          <p:cNvPr id="7" name="Picture 6">
            <a:extLst>
              <a:ext uri="{FF2B5EF4-FFF2-40B4-BE49-F238E27FC236}">
                <a16:creationId xmlns:a16="http://schemas.microsoft.com/office/drawing/2014/main" id="{BC63E7D8-48FB-A177-4E2C-62048DB3C29B}"/>
              </a:ext>
            </a:extLst>
          </p:cNvPr>
          <p:cNvPicPr>
            <a:picLocks noChangeAspect="1"/>
          </p:cNvPicPr>
          <p:nvPr/>
        </p:nvPicPr>
        <p:blipFill>
          <a:blip r:embed="rId3"/>
          <a:stretch>
            <a:fillRect/>
          </a:stretch>
        </p:blipFill>
        <p:spPr>
          <a:xfrm>
            <a:off x="3647733" y="1591152"/>
            <a:ext cx="2448267" cy="885949"/>
          </a:xfrm>
          <a:prstGeom prst="rect">
            <a:avLst/>
          </a:prstGeom>
        </p:spPr>
      </p:pic>
      <p:pic>
        <p:nvPicPr>
          <p:cNvPr id="9" name="Picture 8">
            <a:extLst>
              <a:ext uri="{FF2B5EF4-FFF2-40B4-BE49-F238E27FC236}">
                <a16:creationId xmlns:a16="http://schemas.microsoft.com/office/drawing/2014/main" id="{0C83D295-649B-2896-EF1C-B4AD456B236B}"/>
              </a:ext>
            </a:extLst>
          </p:cNvPr>
          <p:cNvPicPr>
            <a:picLocks noChangeAspect="1"/>
          </p:cNvPicPr>
          <p:nvPr/>
        </p:nvPicPr>
        <p:blipFill>
          <a:blip r:embed="rId4"/>
          <a:stretch>
            <a:fillRect/>
          </a:stretch>
        </p:blipFill>
        <p:spPr>
          <a:xfrm>
            <a:off x="3657260" y="2645947"/>
            <a:ext cx="2438740" cy="895475"/>
          </a:xfrm>
          <a:prstGeom prst="rect">
            <a:avLst/>
          </a:prstGeom>
        </p:spPr>
      </p:pic>
    </p:spTree>
    <p:extLst>
      <p:ext uri="{BB962C8B-B14F-4D97-AF65-F5344CB8AC3E}">
        <p14:creationId xmlns:p14="http://schemas.microsoft.com/office/powerpoint/2010/main" val="391002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885D-01C1-4CF7-F01E-71B82D178971}"/>
              </a:ext>
            </a:extLst>
          </p:cNvPr>
          <p:cNvSpPr>
            <a:spLocks noGrp="1"/>
          </p:cNvSpPr>
          <p:nvPr>
            <p:ph type="title"/>
          </p:nvPr>
        </p:nvSpPr>
        <p:spPr>
          <a:xfrm>
            <a:off x="838200" y="365125"/>
            <a:ext cx="10515600" cy="803275"/>
          </a:xfrm>
        </p:spPr>
        <p:txBody>
          <a:bodyPr/>
          <a:lstStyle/>
          <a:p>
            <a:r>
              <a:rPr lang="en-US" dirty="0"/>
              <a:t>Set up environment – follow suggestions</a:t>
            </a:r>
          </a:p>
        </p:txBody>
      </p:sp>
      <p:sp>
        <p:nvSpPr>
          <p:cNvPr id="3" name="Content Placeholder 2">
            <a:extLst>
              <a:ext uri="{FF2B5EF4-FFF2-40B4-BE49-F238E27FC236}">
                <a16:creationId xmlns:a16="http://schemas.microsoft.com/office/drawing/2014/main" id="{7969C463-539B-B4DE-E7F0-AE09E390E721}"/>
              </a:ext>
            </a:extLst>
          </p:cNvPr>
          <p:cNvSpPr>
            <a:spLocks noGrp="1"/>
          </p:cNvSpPr>
          <p:nvPr>
            <p:ph idx="1"/>
          </p:nvPr>
        </p:nvSpPr>
        <p:spPr>
          <a:xfrm>
            <a:off x="8737600" y="1600200"/>
            <a:ext cx="2849563" cy="1257300"/>
          </a:xfrm>
        </p:spPr>
        <p:txBody>
          <a:bodyPr>
            <a:normAutofit fontScale="92500" lnSpcReduction="10000"/>
          </a:bodyPr>
          <a:lstStyle/>
          <a:p>
            <a:pPr marL="0" indent="0">
              <a:buNone/>
            </a:pPr>
            <a:r>
              <a:rPr lang="en-US" sz="1800" dirty="0"/>
              <a:t>Search FRC Control System or visit</a:t>
            </a:r>
          </a:p>
          <a:p>
            <a:pPr marL="0" indent="0">
              <a:buNone/>
            </a:pPr>
            <a:r>
              <a:rPr lang="en-US" sz="1800" dirty="0">
                <a:hlinkClick r:id="rId2"/>
              </a:rPr>
              <a:t>https://docs.wpilib.org/en/latest/docs/zero-to-robot/step-2/index.html</a:t>
            </a:r>
            <a:endParaRPr lang="en-US" sz="1800" dirty="0"/>
          </a:p>
          <a:p>
            <a:pPr marL="0" indent="0">
              <a:buNone/>
            </a:pPr>
            <a:endParaRPr lang="en-US" sz="1800" dirty="0"/>
          </a:p>
        </p:txBody>
      </p:sp>
      <p:sp>
        <p:nvSpPr>
          <p:cNvPr id="8" name="TextBox 7">
            <a:extLst>
              <a:ext uri="{FF2B5EF4-FFF2-40B4-BE49-F238E27FC236}">
                <a16:creationId xmlns:a16="http://schemas.microsoft.com/office/drawing/2014/main" id="{9BE87228-C2E6-A115-1A9A-F109DB4619DA}"/>
              </a:ext>
            </a:extLst>
          </p:cNvPr>
          <p:cNvSpPr txBox="1"/>
          <p:nvPr/>
        </p:nvSpPr>
        <p:spPr>
          <a:xfrm>
            <a:off x="8839088" y="4791075"/>
            <a:ext cx="2367186" cy="646331"/>
          </a:xfrm>
          <a:prstGeom prst="rect">
            <a:avLst/>
          </a:prstGeom>
          <a:noFill/>
        </p:spPr>
        <p:txBody>
          <a:bodyPr wrap="none" rtlCol="0">
            <a:spAutoFit/>
          </a:bodyPr>
          <a:lstStyle/>
          <a:p>
            <a:r>
              <a:rPr lang="en-US" dirty="0"/>
              <a:t>Make sure says Latest</a:t>
            </a:r>
            <a:br>
              <a:rPr lang="en-US" dirty="0"/>
            </a:br>
            <a:r>
              <a:rPr lang="en-US" dirty="0"/>
              <a:t>Here ! </a:t>
            </a:r>
          </a:p>
        </p:txBody>
      </p:sp>
      <p:cxnSp>
        <p:nvCxnSpPr>
          <p:cNvPr id="13" name="Straight Arrow Connector 12">
            <a:extLst>
              <a:ext uri="{FF2B5EF4-FFF2-40B4-BE49-F238E27FC236}">
                <a16:creationId xmlns:a16="http://schemas.microsoft.com/office/drawing/2014/main" id="{03E9E9B6-1081-2CD1-0E3D-538C0A4F4318}"/>
              </a:ext>
            </a:extLst>
          </p:cNvPr>
          <p:cNvCxnSpPr/>
          <p:nvPr/>
        </p:nvCxnSpPr>
        <p:spPr>
          <a:xfrm flipH="1">
            <a:off x="8839088" y="5599331"/>
            <a:ext cx="660400" cy="457200"/>
          </a:xfrm>
          <a:prstGeom prst="straightConnector1">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E6A6AB0E-9B30-57D8-C23C-EB04ADBCCC64}"/>
              </a:ext>
            </a:extLst>
          </p:cNvPr>
          <p:cNvPicPr>
            <a:picLocks noChangeAspect="1"/>
          </p:cNvPicPr>
          <p:nvPr/>
        </p:nvPicPr>
        <p:blipFill>
          <a:blip r:embed="rId3"/>
          <a:stretch>
            <a:fillRect/>
          </a:stretch>
        </p:blipFill>
        <p:spPr>
          <a:xfrm>
            <a:off x="551995" y="1080089"/>
            <a:ext cx="8147505" cy="5281242"/>
          </a:xfrm>
          <a:prstGeom prst="rect">
            <a:avLst/>
          </a:prstGeom>
        </p:spPr>
      </p:pic>
    </p:spTree>
    <p:extLst>
      <p:ext uri="{BB962C8B-B14F-4D97-AF65-F5344CB8AC3E}">
        <p14:creationId xmlns:p14="http://schemas.microsoft.com/office/powerpoint/2010/main" val="80985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A852B-DDFC-9CE4-C04F-FEF8AFDEF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25B80-AE64-027C-5F59-3B94149220FD}"/>
              </a:ext>
            </a:extLst>
          </p:cNvPr>
          <p:cNvSpPr>
            <a:spLocks noGrp="1"/>
          </p:cNvSpPr>
          <p:nvPr>
            <p:ph type="title"/>
          </p:nvPr>
        </p:nvSpPr>
        <p:spPr>
          <a:xfrm>
            <a:off x="838200" y="365125"/>
            <a:ext cx="10515600" cy="1069665"/>
          </a:xfrm>
        </p:spPr>
        <p:txBody>
          <a:bodyPr/>
          <a:lstStyle/>
          <a:p>
            <a:r>
              <a:rPr lang="en-US" dirty="0"/>
              <a:t>Install tips for Programming Environment</a:t>
            </a:r>
          </a:p>
        </p:txBody>
      </p:sp>
      <p:sp>
        <p:nvSpPr>
          <p:cNvPr id="3" name="Content Placeholder 2">
            <a:extLst>
              <a:ext uri="{FF2B5EF4-FFF2-40B4-BE49-F238E27FC236}">
                <a16:creationId xmlns:a16="http://schemas.microsoft.com/office/drawing/2014/main" id="{C8865354-8E89-AA8C-2265-69132B68F9DC}"/>
              </a:ext>
            </a:extLst>
          </p:cNvPr>
          <p:cNvSpPr>
            <a:spLocks noGrp="1"/>
          </p:cNvSpPr>
          <p:nvPr>
            <p:ph idx="1"/>
          </p:nvPr>
        </p:nvSpPr>
        <p:spPr>
          <a:xfrm>
            <a:off x="838200" y="1576039"/>
            <a:ext cx="10515600" cy="4600924"/>
          </a:xfrm>
        </p:spPr>
        <p:txBody>
          <a:bodyPr/>
          <a:lstStyle/>
          <a:p>
            <a:r>
              <a:rPr lang="en-US" dirty="0"/>
              <a:t>Window Laptop for now (you will need </a:t>
            </a:r>
            <a:r>
              <a:rPr lang="en-US" dirty="0" err="1"/>
              <a:t>drivestation</a:t>
            </a:r>
            <a:r>
              <a:rPr lang="en-US" dirty="0"/>
              <a:t>, </a:t>
            </a:r>
            <a:r>
              <a:rPr lang="en-US" dirty="0" err="1"/>
              <a:t>etc</a:t>
            </a:r>
            <a:r>
              <a:rPr lang="en-US" dirty="0"/>
              <a:t>)</a:t>
            </a:r>
          </a:p>
          <a:p>
            <a:r>
              <a:rPr lang="en-US" dirty="0"/>
              <a:t>First Install the FRC Game Tools </a:t>
            </a:r>
          </a:p>
          <a:p>
            <a:pPr lvl="1"/>
            <a:r>
              <a:rPr lang="en-US" dirty="0"/>
              <a:t>Brings along </a:t>
            </a:r>
            <a:r>
              <a:rPr lang="en-US" dirty="0" err="1"/>
              <a:t>drivestation</a:t>
            </a:r>
            <a:r>
              <a:rPr lang="en-US" dirty="0"/>
              <a:t> and </a:t>
            </a:r>
            <a:r>
              <a:rPr lang="en-US" dirty="0" err="1"/>
              <a:t>Roborio</a:t>
            </a:r>
            <a:r>
              <a:rPr lang="en-US" dirty="0"/>
              <a:t> image tool </a:t>
            </a:r>
          </a:p>
          <a:p>
            <a:r>
              <a:rPr lang="en-US" dirty="0"/>
              <a:t>Second Install </a:t>
            </a:r>
            <a:r>
              <a:rPr lang="en-US" dirty="0" err="1"/>
              <a:t>WPILib</a:t>
            </a:r>
            <a:r>
              <a:rPr lang="en-US" dirty="0"/>
              <a:t> </a:t>
            </a:r>
          </a:p>
          <a:p>
            <a:pPr lvl="1"/>
            <a:r>
              <a:rPr lang="en-US" dirty="0"/>
              <a:t>Brings along VS Code </a:t>
            </a:r>
          </a:p>
          <a:p>
            <a:r>
              <a:rPr lang="en-US" dirty="0"/>
              <a:t>Install Rev Client if using Sparks (not needed until time to deploy or setup CAN IDs) </a:t>
            </a:r>
          </a:p>
          <a:p>
            <a:r>
              <a:rPr lang="en-US" dirty="0"/>
              <a:t>Install CTR Phoenix tool if using Krakens or other CTR devices</a:t>
            </a:r>
          </a:p>
          <a:p>
            <a:r>
              <a:rPr lang="en-US" dirty="0"/>
              <a:t>Install Git for revision control </a:t>
            </a:r>
          </a:p>
          <a:p>
            <a:endParaRPr lang="en-US" dirty="0"/>
          </a:p>
        </p:txBody>
      </p:sp>
    </p:spTree>
    <p:extLst>
      <p:ext uri="{BB962C8B-B14F-4D97-AF65-F5344CB8AC3E}">
        <p14:creationId xmlns:p14="http://schemas.microsoft.com/office/powerpoint/2010/main" val="346277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94A7-FA8F-2AD8-3C4B-60C0590C4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DF670-6B12-C095-181D-7FB866E7DC75}"/>
              </a:ext>
            </a:extLst>
          </p:cNvPr>
          <p:cNvSpPr>
            <a:spLocks noGrp="1"/>
          </p:cNvSpPr>
          <p:nvPr>
            <p:ph type="title"/>
          </p:nvPr>
        </p:nvSpPr>
        <p:spPr>
          <a:xfrm>
            <a:off x="838200" y="365126"/>
            <a:ext cx="10515600" cy="1010192"/>
          </a:xfrm>
        </p:spPr>
        <p:txBody>
          <a:bodyPr/>
          <a:lstStyle/>
          <a:p>
            <a:r>
              <a:rPr lang="en-US" dirty="0"/>
              <a:t>Install tips continued</a:t>
            </a:r>
          </a:p>
        </p:txBody>
      </p:sp>
      <p:sp>
        <p:nvSpPr>
          <p:cNvPr id="3" name="Content Placeholder 2">
            <a:extLst>
              <a:ext uri="{FF2B5EF4-FFF2-40B4-BE49-F238E27FC236}">
                <a16:creationId xmlns:a16="http://schemas.microsoft.com/office/drawing/2014/main" id="{6B8877D8-66C7-305E-441C-3959409633C4}"/>
              </a:ext>
            </a:extLst>
          </p:cNvPr>
          <p:cNvSpPr>
            <a:spLocks noGrp="1"/>
          </p:cNvSpPr>
          <p:nvPr>
            <p:ph idx="1"/>
          </p:nvPr>
        </p:nvSpPr>
        <p:spPr>
          <a:xfrm>
            <a:off x="838200" y="1642946"/>
            <a:ext cx="10515600" cy="4534017"/>
          </a:xfrm>
        </p:spPr>
        <p:txBody>
          <a:bodyPr/>
          <a:lstStyle/>
          <a:p>
            <a:r>
              <a:rPr lang="en-US" dirty="0"/>
              <a:t>Decide where to keep your code on your computer </a:t>
            </a:r>
            <a:br>
              <a:rPr lang="en-US" dirty="0"/>
            </a:br>
            <a:r>
              <a:rPr lang="en-US" dirty="0"/>
              <a:t>BUT DO NOT store code on </a:t>
            </a:r>
            <a:r>
              <a:rPr lang="en-US" dirty="0" err="1"/>
              <a:t>Onedrive</a:t>
            </a:r>
            <a:r>
              <a:rPr lang="en-US" dirty="0"/>
              <a:t>, it will not compile correctly</a:t>
            </a:r>
            <a:br>
              <a:rPr lang="en-US" dirty="0"/>
            </a:br>
            <a:r>
              <a:rPr lang="en-US" dirty="0"/>
              <a:t>And will bite you at competition for sure</a:t>
            </a:r>
          </a:p>
          <a:p>
            <a:r>
              <a:rPr lang="en-US" dirty="0"/>
              <a:t>example:</a:t>
            </a:r>
            <a:br>
              <a:rPr lang="en-US" dirty="0"/>
            </a:br>
            <a:r>
              <a:rPr lang="en-US" dirty="0"/>
              <a:t>C:\FRC might be good folder to create and put your projects in</a:t>
            </a:r>
          </a:p>
          <a:p>
            <a:r>
              <a:rPr lang="en-US" dirty="0"/>
              <a:t>Once you’ve downloaded one time, you will understand how to </a:t>
            </a:r>
            <a:br>
              <a:rPr lang="en-US" dirty="0"/>
            </a:br>
            <a:r>
              <a:rPr lang="en-US" dirty="0"/>
              <a:t>save it all off to Flash drive for multiple computer’s use</a:t>
            </a:r>
          </a:p>
          <a:p>
            <a:r>
              <a:rPr lang="en-US" dirty="0"/>
              <a:t>Linux PC can be used for writing code, just </a:t>
            </a:r>
            <a:r>
              <a:rPr lang="en-US" dirty="0" err="1"/>
              <a:t>Drivestation</a:t>
            </a:r>
            <a:r>
              <a:rPr lang="en-US" dirty="0"/>
              <a:t> won’t run there this year (maybe next year?)</a:t>
            </a:r>
          </a:p>
          <a:p>
            <a:endParaRPr lang="en-US" dirty="0"/>
          </a:p>
          <a:p>
            <a:endParaRPr lang="en-US" dirty="0"/>
          </a:p>
        </p:txBody>
      </p:sp>
    </p:spTree>
    <p:extLst>
      <p:ext uri="{BB962C8B-B14F-4D97-AF65-F5344CB8AC3E}">
        <p14:creationId xmlns:p14="http://schemas.microsoft.com/office/powerpoint/2010/main" val="184516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0F2C-97D1-EB94-7A0F-AE932CE2E703}"/>
              </a:ext>
            </a:extLst>
          </p:cNvPr>
          <p:cNvSpPr>
            <a:spLocks noGrp="1"/>
          </p:cNvSpPr>
          <p:nvPr>
            <p:ph type="title"/>
          </p:nvPr>
        </p:nvSpPr>
        <p:spPr>
          <a:xfrm>
            <a:off x="355921" y="357376"/>
            <a:ext cx="4252993" cy="1169207"/>
          </a:xfrm>
        </p:spPr>
        <p:txBody>
          <a:bodyPr>
            <a:normAutofit fontScale="90000"/>
          </a:bodyPr>
          <a:lstStyle/>
          <a:p>
            <a:r>
              <a:rPr lang="en-US" dirty="0"/>
              <a:t>Install Rev Hardware client</a:t>
            </a:r>
          </a:p>
        </p:txBody>
      </p:sp>
      <p:sp>
        <p:nvSpPr>
          <p:cNvPr id="3" name="Content Placeholder 2">
            <a:extLst>
              <a:ext uri="{FF2B5EF4-FFF2-40B4-BE49-F238E27FC236}">
                <a16:creationId xmlns:a16="http://schemas.microsoft.com/office/drawing/2014/main" id="{37E5BA62-349B-7597-6344-B3C41E5CB3A7}"/>
              </a:ext>
            </a:extLst>
          </p:cNvPr>
          <p:cNvSpPr>
            <a:spLocks noGrp="1"/>
          </p:cNvSpPr>
          <p:nvPr>
            <p:ph idx="1"/>
          </p:nvPr>
        </p:nvSpPr>
        <p:spPr>
          <a:xfrm>
            <a:off x="355920" y="1681316"/>
            <a:ext cx="4592163" cy="3524865"/>
          </a:xfrm>
        </p:spPr>
        <p:txBody>
          <a:bodyPr>
            <a:normAutofit fontScale="77500" lnSpcReduction="20000"/>
          </a:bodyPr>
          <a:lstStyle/>
          <a:p>
            <a:pPr marL="0" indent="0">
              <a:buNone/>
            </a:pPr>
            <a:r>
              <a:rPr lang="en-US" dirty="0"/>
              <a:t>Follow instructions and allow to update: </a:t>
            </a:r>
            <a:r>
              <a:rPr lang="en-US" dirty="0">
                <a:hlinkClick r:id="rId2"/>
              </a:rPr>
              <a:t>https://docs.revrobotics.com/rev-hardware-client/gs/install</a:t>
            </a:r>
            <a:endParaRPr lang="en-US" dirty="0"/>
          </a:p>
          <a:p>
            <a:pPr marL="0" indent="0">
              <a:buNone/>
            </a:pPr>
            <a:endParaRPr lang="en-US" dirty="0"/>
          </a:p>
          <a:p>
            <a:pPr marL="0" indent="0">
              <a:buNone/>
            </a:pPr>
            <a:r>
              <a:rPr lang="en-US" dirty="0"/>
              <a:t>This allows Spark firmware and more to get updated, and also to assign CAN IDs.</a:t>
            </a:r>
          </a:p>
          <a:p>
            <a:pPr marL="0" indent="0">
              <a:buNone/>
            </a:pPr>
            <a:br>
              <a:rPr lang="en-US" dirty="0"/>
            </a:br>
            <a:r>
              <a:rPr lang="en-US" dirty="0"/>
              <a:t>If using CTR hardware instead of REVrobotics, you would use CTR Phoenix Tuner, similar procedure</a:t>
            </a:r>
          </a:p>
        </p:txBody>
      </p:sp>
      <p:pic>
        <p:nvPicPr>
          <p:cNvPr id="5" name="Picture 4">
            <a:extLst>
              <a:ext uri="{FF2B5EF4-FFF2-40B4-BE49-F238E27FC236}">
                <a16:creationId xmlns:a16="http://schemas.microsoft.com/office/drawing/2014/main" id="{36B22386-3381-6C67-3240-AB12D9AB02A6}"/>
              </a:ext>
            </a:extLst>
          </p:cNvPr>
          <p:cNvPicPr>
            <a:picLocks noChangeAspect="1"/>
          </p:cNvPicPr>
          <p:nvPr/>
        </p:nvPicPr>
        <p:blipFill>
          <a:blip r:embed="rId3"/>
          <a:stretch>
            <a:fillRect/>
          </a:stretch>
        </p:blipFill>
        <p:spPr>
          <a:xfrm>
            <a:off x="5253385" y="186445"/>
            <a:ext cx="6582694" cy="6306430"/>
          </a:xfrm>
          <a:prstGeom prst="rect">
            <a:avLst/>
          </a:prstGeom>
        </p:spPr>
      </p:pic>
    </p:spTree>
    <p:extLst>
      <p:ext uri="{BB962C8B-B14F-4D97-AF65-F5344CB8AC3E}">
        <p14:creationId xmlns:p14="http://schemas.microsoft.com/office/powerpoint/2010/main" val="53737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13B4-4702-2671-49D3-4B74688C05B3}"/>
              </a:ext>
            </a:extLst>
          </p:cNvPr>
          <p:cNvSpPr>
            <a:spLocks noGrp="1"/>
          </p:cNvSpPr>
          <p:nvPr>
            <p:ph type="title"/>
          </p:nvPr>
        </p:nvSpPr>
        <p:spPr>
          <a:xfrm>
            <a:off x="466240" y="256637"/>
            <a:ext cx="10515600" cy="1325563"/>
          </a:xfrm>
        </p:spPr>
        <p:txBody>
          <a:bodyPr/>
          <a:lstStyle/>
          <a:p>
            <a:r>
              <a:rPr lang="en-US" dirty="0"/>
              <a:t>After setting up Development Environment,</a:t>
            </a:r>
            <a:br>
              <a:rPr lang="en-US" dirty="0"/>
            </a:br>
            <a:r>
              <a:rPr lang="en-US" dirty="0"/>
              <a:t>you then  “Image the </a:t>
            </a:r>
            <a:r>
              <a:rPr lang="en-US" dirty="0" err="1"/>
              <a:t>RoboRio</a:t>
            </a:r>
            <a:r>
              <a:rPr lang="en-US" dirty="0"/>
              <a:t>”</a:t>
            </a:r>
          </a:p>
        </p:txBody>
      </p:sp>
      <p:sp>
        <p:nvSpPr>
          <p:cNvPr id="3" name="Content Placeholder 2">
            <a:extLst>
              <a:ext uri="{FF2B5EF4-FFF2-40B4-BE49-F238E27FC236}">
                <a16:creationId xmlns:a16="http://schemas.microsoft.com/office/drawing/2014/main" id="{F43BDB23-DB73-A6B8-884D-47192CC29A96}"/>
              </a:ext>
            </a:extLst>
          </p:cNvPr>
          <p:cNvSpPr>
            <a:spLocks noGrp="1"/>
          </p:cNvSpPr>
          <p:nvPr>
            <p:ph idx="1"/>
          </p:nvPr>
        </p:nvSpPr>
        <p:spPr>
          <a:xfrm>
            <a:off x="535983" y="1582199"/>
            <a:ext cx="10515600" cy="4423393"/>
          </a:xfrm>
        </p:spPr>
        <p:txBody>
          <a:bodyPr>
            <a:normAutofit lnSpcReduction="10000"/>
          </a:bodyPr>
          <a:lstStyle/>
          <a:p>
            <a:pPr marL="0" indent="0">
              <a:buNone/>
            </a:pPr>
            <a:r>
              <a:rPr lang="en-US" dirty="0"/>
              <a:t>Visit  </a:t>
            </a:r>
            <a:r>
              <a:rPr lang="en-US" dirty="0">
                <a:hlinkClick r:id="rId2"/>
              </a:rPr>
              <a:t>https://docs.wpilib.org/en/stable/docs/zero-to-robot/step-3/index.html</a:t>
            </a:r>
            <a:r>
              <a:rPr lang="en-US" dirty="0"/>
              <a:t> </a:t>
            </a:r>
          </a:p>
          <a:p>
            <a:pPr marL="0" indent="0">
              <a:buNone/>
            </a:pPr>
            <a:r>
              <a:rPr lang="en-US" dirty="0"/>
              <a:t>Walks you through Imaging your </a:t>
            </a:r>
            <a:r>
              <a:rPr lang="en-US" dirty="0" err="1"/>
              <a:t>RoboRio</a:t>
            </a:r>
            <a:r>
              <a:rPr lang="en-US" dirty="0"/>
              <a:t> and setting up your radio.</a:t>
            </a:r>
          </a:p>
          <a:p>
            <a:pPr marL="0" indent="0">
              <a:buNone/>
            </a:pPr>
            <a:r>
              <a:rPr lang="en-US" dirty="0"/>
              <a:t>Programmers need to know how to do this. </a:t>
            </a:r>
          </a:p>
          <a:p>
            <a:pPr marL="0" indent="0">
              <a:buNone/>
            </a:pPr>
            <a:r>
              <a:rPr lang="en-US" dirty="0" err="1"/>
              <a:t>Roborio</a:t>
            </a:r>
            <a:r>
              <a:rPr lang="en-US" dirty="0"/>
              <a:t> Imaging Tool provides a way to update the </a:t>
            </a:r>
            <a:r>
              <a:rPr lang="en-US" dirty="0" err="1"/>
              <a:t>Roborio</a:t>
            </a:r>
            <a:r>
              <a:rPr lang="en-US" dirty="0"/>
              <a:t> firmware if needed,</a:t>
            </a:r>
          </a:p>
          <a:p>
            <a:pPr marL="0" indent="0">
              <a:buNone/>
            </a:pPr>
            <a:r>
              <a:rPr lang="en-US" dirty="0"/>
              <a:t>But almost always you will need to update the </a:t>
            </a:r>
            <a:r>
              <a:rPr lang="en-US" dirty="0" err="1"/>
              <a:t>Roborio</a:t>
            </a:r>
            <a:r>
              <a:rPr lang="en-US" dirty="0"/>
              <a:t> Image from year to year, and </a:t>
            </a:r>
            <a:r>
              <a:rPr lang="en-US" b="1" dirty="0"/>
              <a:t>at competition it will slow you down </a:t>
            </a:r>
            <a:r>
              <a:rPr lang="en-US" dirty="0"/>
              <a:t>if you did not do this at it is required to be up to date, as is all </a:t>
            </a:r>
            <a:r>
              <a:rPr lang="en-US" dirty="0" err="1"/>
              <a:t>firmwares</a:t>
            </a:r>
            <a:r>
              <a:rPr lang="en-US" dirty="0"/>
              <a:t> on all robot devices </a:t>
            </a:r>
            <a:r>
              <a:rPr lang="en-US" dirty="0" err="1"/>
              <a:t>cabaple</a:t>
            </a:r>
            <a:r>
              <a:rPr lang="en-US" dirty="0"/>
              <a:t> of firmware updates.</a:t>
            </a:r>
          </a:p>
        </p:txBody>
      </p:sp>
      <p:pic>
        <p:nvPicPr>
          <p:cNvPr id="5" name="Picture 4">
            <a:extLst>
              <a:ext uri="{FF2B5EF4-FFF2-40B4-BE49-F238E27FC236}">
                <a16:creationId xmlns:a16="http://schemas.microsoft.com/office/drawing/2014/main" id="{6B35B58F-6CED-D3DB-2001-91C829624351}"/>
              </a:ext>
            </a:extLst>
          </p:cNvPr>
          <p:cNvPicPr>
            <a:picLocks noChangeAspect="1"/>
          </p:cNvPicPr>
          <p:nvPr/>
        </p:nvPicPr>
        <p:blipFill>
          <a:blip r:embed="rId3"/>
          <a:stretch>
            <a:fillRect/>
          </a:stretch>
        </p:blipFill>
        <p:spPr>
          <a:xfrm>
            <a:off x="9763932" y="3035105"/>
            <a:ext cx="1046136" cy="1115877"/>
          </a:xfrm>
          <a:prstGeom prst="rect">
            <a:avLst/>
          </a:prstGeom>
        </p:spPr>
      </p:pic>
    </p:spTree>
    <p:extLst>
      <p:ext uri="{BB962C8B-B14F-4D97-AF65-F5344CB8AC3E}">
        <p14:creationId xmlns:p14="http://schemas.microsoft.com/office/powerpoint/2010/main" val="40957321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3333e00-c877-4b87-b6ad-45e942de1750}" enabled="0" method="" siteId="{e3333e00-c877-4b87-b6ad-45e942de1750}" removed="1"/>
</clbl:labelList>
</file>

<file path=docProps/app.xml><?xml version="1.0" encoding="utf-8"?>
<Properties xmlns="http://schemas.openxmlformats.org/officeDocument/2006/extended-properties" xmlns:vt="http://schemas.openxmlformats.org/officeDocument/2006/docPropsVTypes">
  <Template>Office Theme</Template>
  <TotalTime>643</TotalTime>
  <Words>2921</Words>
  <Application>Microsoft Office PowerPoint</Application>
  <PresentationFormat>Widescreen</PresentationFormat>
  <Paragraphs>214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Aptos Display</vt:lpstr>
      <vt:lpstr>Arial</vt:lpstr>
      <vt:lpstr>Office Theme</vt:lpstr>
      <vt:lpstr>FRC Kitbot Programming  prekickoff - 2026</vt:lpstr>
      <vt:lpstr>Presentation Overview</vt:lpstr>
      <vt:lpstr>Important Resources</vt:lpstr>
      <vt:lpstr>Development Environment</vt:lpstr>
      <vt:lpstr>Set up environment – follow suggestions</vt:lpstr>
      <vt:lpstr>Install tips for Programming Environment</vt:lpstr>
      <vt:lpstr>Install tips continued</vt:lpstr>
      <vt:lpstr>Install Rev Hardware client</vt:lpstr>
      <vt:lpstr>After setting up Development Environment, you then  “Image the RoboRio”</vt:lpstr>
      <vt:lpstr>Kitbot Programming starting point</vt:lpstr>
      <vt:lpstr>PowerPoint Presentation</vt:lpstr>
      <vt:lpstr>PowerPoint Presentation</vt:lpstr>
      <vt:lpstr>PowerPoint Presentation</vt:lpstr>
      <vt:lpstr>Launch VS Code </vt:lpstr>
      <vt:lpstr>First Time you open existing or Old Project</vt:lpstr>
      <vt:lpstr>First time you open, it builds, be patient</vt:lpstr>
      <vt:lpstr>Java code found under  src\main\java\frc\robot</vt:lpstr>
      <vt:lpstr>Constants.java file initializes  ID #’s related to CAN ID’s of Motor Controllers Values are up to you, but must agree with Controllers</vt:lpstr>
      <vt:lpstr>Notice those ID’s get used in  subsystems  CANDriveSubsystem.java</vt:lpstr>
      <vt:lpstr>Set hardware to agree with Software</vt:lpstr>
      <vt:lpstr>Here is where you actually set the CAN ID  AND there is Update tab to update firmware  You see we set Current limit to 30A, but that can be overridden in software, set both places to 30A.</vt:lpstr>
      <vt:lpstr>Notice Red Triangle near the Update tab, it wants Firmware update.  When you select a Spark Max you can choose Run and move the slider/click run to have motor spin. BUT keep hands clear and warn people.   Always have robot on blocks off floor in case you are spinning the wrong motor.  Also keep bumpers or poolnoodle on perimeter of robot to guard against running it into objects. </vt:lpstr>
      <vt:lpstr>CAN BUS ISSUES:</vt:lpstr>
      <vt:lpstr>Build the Code</vt:lpstr>
      <vt:lpstr>Build Continued 1</vt:lpstr>
      <vt:lpstr>Time to Deploy</vt:lpstr>
      <vt:lpstr>Deploy Robot Code</vt:lpstr>
      <vt:lpstr>Game Controllers</vt:lpstr>
      <vt:lpstr>More details on Code Layout</vt:lpstr>
      <vt:lpstr>Imports</vt:lpstr>
      <vt:lpstr>Constructors</vt:lpstr>
      <vt:lpstr>Methods</vt:lpstr>
      <vt:lpstr>Actual Drive Control</vt:lpstr>
      <vt:lpstr>Command DriveCommand does the driving</vt:lpstr>
      <vt:lpstr>Command DriveCommand does the driving</vt:lpstr>
      <vt:lpstr>Autonomous – drive forward 1 second</vt:lpstr>
      <vt:lpstr>AutoCommand Methods</vt:lpstr>
      <vt:lpstr>Enable/Disable AutoCommand</vt:lpstr>
      <vt:lpstr>More on Autonomy </vt:lpstr>
      <vt:lpstr>Why Git ?   For Revision Control</vt:lpstr>
      <vt:lpstr>Install GIT for version Control https://docs.wpilib.org/en/stable/docs/software/basic-programming/git-getting-started.html Lots of info on the FRC page, follow those instructions</vt:lpstr>
      <vt:lpstr>Git Vocabulary </vt:lpstr>
      <vt:lpstr>More Git</vt:lpstr>
      <vt:lpstr>Vision – very helpful for automous period</vt:lpstr>
      <vt:lpstr>Learn Java and more</vt:lpstr>
      <vt:lpstr>Competition gotchas</vt:lpstr>
      <vt:lpstr>XRP robot is tiny robot using same code</vt:lpstr>
      <vt:lpstr>Other References</vt:lpstr>
      <vt:lpstr>More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Cutter</dc:creator>
  <cp:lastModifiedBy>John Cutter</cp:lastModifiedBy>
  <cp:revision>1</cp:revision>
  <dcterms:created xsi:type="dcterms:W3CDTF">2026-01-07T21:33:03Z</dcterms:created>
  <dcterms:modified xsi:type="dcterms:W3CDTF">2026-01-10T03:14:45Z</dcterms:modified>
</cp:coreProperties>
</file>